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70" r:id="rId5"/>
    <p:sldId id="274" r:id="rId6"/>
    <p:sldId id="272" r:id="rId7"/>
    <p:sldId id="273" r:id="rId8"/>
    <p:sldId id="275" r:id="rId9"/>
    <p:sldId id="276" r:id="rId10"/>
    <p:sldId id="263" r:id="rId11"/>
    <p:sldId id="268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6" r:id="rId31"/>
    <p:sldId id="295" r:id="rId32"/>
    <p:sldId id="297" r:id="rId33"/>
    <p:sldId id="298" r:id="rId34"/>
    <p:sldId id="299" r:id="rId35"/>
    <p:sldId id="300" r:id="rId36"/>
    <p:sldId id="301" r:id="rId37"/>
    <p:sldId id="302" r:id="rId38"/>
    <p:sldId id="304" r:id="rId39"/>
    <p:sldId id="305" r:id="rId40"/>
    <p:sldId id="306" r:id="rId41"/>
    <p:sldId id="307" r:id="rId42"/>
    <p:sldId id="303" r:id="rId43"/>
    <p:sldId id="308" r:id="rId44"/>
    <p:sldId id="260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47" d="100"/>
          <a:sy n="47" d="100"/>
        </p:scale>
        <p:origin x="77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3141F8-723B-4322-B37A-176FE8B5A6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88" y="1429122"/>
            <a:ext cx="4145625" cy="396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E45B8B-D725-441D-B748-73CA8B351E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703" y="288000"/>
            <a:ext cx="1197394" cy="14254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FC56A6-C7C1-4009-ADC0-45655F0605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87999"/>
            <a:ext cx="1740443" cy="140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0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E5D36-5B3A-40F8-9B37-D3A10AE6D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976658"/>
          </a:xfrm>
        </p:spPr>
        <p:txBody>
          <a:bodyPr anchor="b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D41F5C-E2B6-483C-8AAA-EC7B22371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2159"/>
            <a:ext cx="5157787" cy="7729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9568F3-55A3-415C-B2A2-7222A3175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59804"/>
            <a:ext cx="5157787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579C67-DF06-4855-9601-FDF5D703E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2159"/>
            <a:ext cx="5183188" cy="7729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BBE5BE-5984-455F-A20F-56A373FEB2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59804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650D370-B483-4B37-AD18-5AC5D9B66F5E}"/>
              </a:ext>
            </a:extLst>
          </p:cNvPr>
          <p:cNvCxnSpPr/>
          <p:nvPr userDrawn="1"/>
        </p:nvCxnSpPr>
        <p:spPr>
          <a:xfrm>
            <a:off x="988541" y="1416908"/>
            <a:ext cx="357522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79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35ABF-A2E4-4026-ACF4-4E8A8C716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76658"/>
          </a:xfrm>
        </p:spPr>
        <p:txBody>
          <a:bodyPr anchor="b"/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27BC9A9-7113-45B3-9CF2-CDE0AC0CBD15}"/>
              </a:ext>
            </a:extLst>
          </p:cNvPr>
          <p:cNvCxnSpPr/>
          <p:nvPr userDrawn="1"/>
        </p:nvCxnSpPr>
        <p:spPr>
          <a:xfrm>
            <a:off x="988541" y="1416908"/>
            <a:ext cx="357522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668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1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оготи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8857A8-354A-4985-9487-4A802FC876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837" y="4099095"/>
            <a:ext cx="2876327" cy="108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4EDC19-00CF-4A28-B2B6-D7D857720C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062" y="1809000"/>
            <a:ext cx="3391876" cy="32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674AD007-46FE-403A-9000-D4A2B95EE6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99655" y="5614420"/>
            <a:ext cx="5288691" cy="83574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>
                <a:effectLst/>
              </a:rPr>
              <a:t>IT тренинги для предпринимателей </a:t>
            </a:r>
            <a:r>
              <a:rPr lang="ru-RU" dirty="0" err="1">
                <a:effectLst/>
              </a:rPr>
              <a:t>Digital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Mix</a:t>
            </a:r>
            <a:r>
              <a:rPr lang="ru-RU" dirty="0">
                <a:effectLst/>
              </a:rPr>
              <a:t> проводятся компанией </a:t>
            </a:r>
            <a:r>
              <a:rPr lang="ru-RU" dirty="0" err="1">
                <a:effectLst/>
              </a:rPr>
              <a:t>Startup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Innovation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Group</a:t>
            </a:r>
            <a:endParaRPr lang="ru-RU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381B5C0-808F-46A3-B0AB-A127568D04E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5C34CA2-CCF1-4B8C-A973-B1D4A481D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3209432"/>
            <a:ext cx="609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790A78D-A678-44FD-83C8-620B1509E735}"/>
              </a:ext>
            </a:extLst>
          </p:cNvPr>
          <p:cNvCxnSpPr>
            <a:cxnSpLocks/>
          </p:cNvCxnSpPr>
          <p:nvPr userDrawn="1"/>
        </p:nvCxnSpPr>
        <p:spPr>
          <a:xfrm>
            <a:off x="9144000" y="0"/>
            <a:ext cx="0" cy="32094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DB544E-426E-4F6E-BA16-1F46352459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303" y="891981"/>
            <a:ext cx="1197394" cy="14254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DE0D1A-EE8B-4398-9C61-1B595A1F6A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779" y="888012"/>
            <a:ext cx="1740443" cy="140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94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A629F-FF65-4818-BA96-99C3D0296C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070124"/>
          </a:xfrm>
        </p:spPr>
        <p:txBody>
          <a:bodyPr anchor="b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87E712-AA3C-4A26-A4D2-916DD42BF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4CBFFC-2F90-43D8-B986-AD2ED58EF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3723-C1CC-428D-9E77-A27F0D8E71B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456A88-D192-452C-9461-9B1262E2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2C91AA-24FD-4216-BD0D-80D044F9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58F2-AD9A-46B8-99B4-ACB32CF324A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3D5951D-9273-42F9-8E33-B487C7C15EE7}"/>
              </a:ext>
            </a:extLst>
          </p:cNvPr>
          <p:cNvCxnSpPr/>
          <p:nvPr userDrawn="1"/>
        </p:nvCxnSpPr>
        <p:spPr>
          <a:xfrm>
            <a:off x="963827" y="1512841"/>
            <a:ext cx="357522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777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1D67CB-0634-4E19-A944-A039CB1E23C4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75001A-E2DF-4ABD-BC48-F825EBEB7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BC20B6-16DA-4CAB-92BF-7CA010CE6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3723-C1CC-428D-9E77-A27F0D8E71B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3A10B-3368-4AA3-A2DD-3E427474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C99059-8B6B-480D-BCE2-02B51DA5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58F2-AD9A-46B8-99B4-ACB32CF324A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B949D9B-C599-48F9-945A-176113658787}"/>
              </a:ext>
            </a:extLst>
          </p:cNvPr>
          <p:cNvCxnSpPr/>
          <p:nvPr userDrawn="1"/>
        </p:nvCxnSpPr>
        <p:spPr>
          <a:xfrm>
            <a:off x="9281984" y="428367"/>
            <a:ext cx="0" cy="25372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23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0">
            <a:extLst>
              <a:ext uri="{FF2B5EF4-FFF2-40B4-BE49-F238E27FC236}">
                <a16:creationId xmlns:a16="http://schemas.microsoft.com/office/drawing/2014/main" id="{9EC7AF4C-3508-47EC-8B6F-AD19ED71E5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lang="ru-RU" dirty="0"/>
            </a:lvl1pPr>
          </a:lstStyle>
          <a:p>
            <a:r>
              <a:rPr lang="ru-RU" dirty="0"/>
              <a:t>Загрузить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05C06-EC2E-4448-B4EC-A181B7377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4800" y="360000"/>
            <a:ext cx="4837199" cy="103113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22">
            <a:extLst>
              <a:ext uri="{FF2B5EF4-FFF2-40B4-BE49-F238E27FC236}">
                <a16:creationId xmlns:a16="http://schemas.microsoft.com/office/drawing/2014/main" id="{D6DCC167-5351-49C9-9644-5C18E176CE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4800" y="1785598"/>
            <a:ext cx="4837199" cy="47124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ac libero </a:t>
            </a:r>
            <a:r>
              <a:rPr lang="en-US" dirty="0" err="1"/>
              <a:t>pellentesque</a:t>
            </a:r>
            <a:r>
              <a:rPr lang="en-US" dirty="0"/>
              <a:t>,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sed,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ante dui, dictum id </a:t>
            </a:r>
            <a:r>
              <a:rPr lang="en-US" dirty="0" err="1"/>
              <a:t>lacus</a:t>
            </a:r>
            <a:r>
              <a:rPr lang="en-US" dirty="0"/>
              <a:t> et,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ligula. Ut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, ac </a:t>
            </a:r>
            <a:r>
              <a:rPr lang="en-US" dirty="0" err="1"/>
              <a:t>faucibus</a:t>
            </a:r>
            <a:r>
              <a:rPr lang="en-US" dirty="0"/>
              <a:t> dui </a:t>
            </a:r>
            <a:r>
              <a:rPr lang="en-US" dirty="0" err="1"/>
              <a:t>dignissim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Duis 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In ac </a:t>
            </a:r>
            <a:r>
              <a:rPr lang="en-US" dirty="0" err="1"/>
              <a:t>mauris</a:t>
            </a:r>
            <a:r>
              <a:rPr lang="en-US" dirty="0"/>
              <a:t> convallis, </a:t>
            </a:r>
            <a:r>
              <a:rPr lang="en-US" dirty="0" err="1"/>
              <a:t>posuere</a:t>
            </a:r>
            <a:r>
              <a:rPr lang="en-US" dirty="0"/>
              <a:t> diam non,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160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0">
            <a:extLst>
              <a:ext uri="{FF2B5EF4-FFF2-40B4-BE49-F238E27FC236}">
                <a16:creationId xmlns:a16="http://schemas.microsoft.com/office/drawing/2014/main" id="{9EC7AF4C-3508-47EC-8B6F-AD19ED71E5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lang="ru-RU" dirty="0"/>
            </a:lvl1pPr>
          </a:lstStyle>
          <a:p>
            <a:r>
              <a:rPr lang="ru-RU" dirty="0"/>
              <a:t>Загрузить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05C06-EC2E-4448-B4EC-A181B7377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4837199" cy="103113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22">
            <a:extLst>
              <a:ext uri="{FF2B5EF4-FFF2-40B4-BE49-F238E27FC236}">
                <a16:creationId xmlns:a16="http://schemas.microsoft.com/office/drawing/2014/main" id="{D6DCC167-5351-49C9-9644-5C18E176CE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785598"/>
            <a:ext cx="4837199" cy="47124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ac libero </a:t>
            </a:r>
            <a:r>
              <a:rPr lang="en-US" dirty="0" err="1"/>
              <a:t>pellentesque</a:t>
            </a:r>
            <a:r>
              <a:rPr lang="en-US" dirty="0"/>
              <a:t>,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sed,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ante dui, dictum id </a:t>
            </a:r>
            <a:r>
              <a:rPr lang="en-US" dirty="0" err="1"/>
              <a:t>lacus</a:t>
            </a:r>
            <a:r>
              <a:rPr lang="en-US" dirty="0"/>
              <a:t> et,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ligula. Ut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, ac </a:t>
            </a:r>
            <a:r>
              <a:rPr lang="en-US" dirty="0" err="1"/>
              <a:t>faucibus</a:t>
            </a:r>
            <a:r>
              <a:rPr lang="en-US" dirty="0"/>
              <a:t> dui </a:t>
            </a:r>
            <a:r>
              <a:rPr lang="en-US" dirty="0" err="1"/>
              <a:t>dignissim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Duis 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In ac </a:t>
            </a:r>
            <a:r>
              <a:rPr lang="en-US" dirty="0" err="1"/>
              <a:t>mauris</a:t>
            </a:r>
            <a:r>
              <a:rPr lang="en-US" dirty="0"/>
              <a:t> convallis, </a:t>
            </a:r>
            <a:r>
              <a:rPr lang="en-US" dirty="0" err="1"/>
              <a:t>posuere</a:t>
            </a:r>
            <a:r>
              <a:rPr lang="en-US" dirty="0"/>
              <a:t> diam non,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25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05C06-EC2E-4448-B4EC-A181B7377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4800" y="360000"/>
            <a:ext cx="4837199" cy="103113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22">
            <a:extLst>
              <a:ext uri="{FF2B5EF4-FFF2-40B4-BE49-F238E27FC236}">
                <a16:creationId xmlns:a16="http://schemas.microsoft.com/office/drawing/2014/main" id="{D6DCC167-5351-49C9-9644-5C18E176CE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4800" y="1782286"/>
            <a:ext cx="4837199" cy="471571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ac libero </a:t>
            </a:r>
            <a:r>
              <a:rPr lang="en-US" dirty="0" err="1"/>
              <a:t>pellentesque</a:t>
            </a:r>
            <a:r>
              <a:rPr lang="en-US" dirty="0"/>
              <a:t>,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sed,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ante dui, dictum id </a:t>
            </a:r>
            <a:r>
              <a:rPr lang="en-US" dirty="0" err="1"/>
              <a:t>lacus</a:t>
            </a:r>
            <a:r>
              <a:rPr lang="en-US" dirty="0"/>
              <a:t> et,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ligula. Ut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, ac </a:t>
            </a:r>
            <a:r>
              <a:rPr lang="en-US" dirty="0" err="1"/>
              <a:t>faucibus</a:t>
            </a:r>
            <a:r>
              <a:rPr lang="en-US" dirty="0"/>
              <a:t> dui </a:t>
            </a:r>
            <a:r>
              <a:rPr lang="en-US" dirty="0" err="1"/>
              <a:t>dignissim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Duis 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In ac </a:t>
            </a:r>
            <a:r>
              <a:rPr lang="en-US" dirty="0" err="1"/>
              <a:t>mauris</a:t>
            </a:r>
            <a:r>
              <a:rPr lang="en-US" dirty="0"/>
              <a:t> convallis, </a:t>
            </a:r>
            <a:r>
              <a:rPr lang="en-US" dirty="0" err="1"/>
              <a:t>posuere</a:t>
            </a:r>
            <a:r>
              <a:rPr lang="en-US" dirty="0"/>
              <a:t> diam non,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116121-A08A-4CCE-9EAE-5034DA4028B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20000" y="360000"/>
            <a:ext cx="5374800" cy="613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6572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05C06-EC2E-4448-B4EC-A181B7377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4837199" cy="103113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22">
            <a:extLst>
              <a:ext uri="{FF2B5EF4-FFF2-40B4-BE49-F238E27FC236}">
                <a16:creationId xmlns:a16="http://schemas.microsoft.com/office/drawing/2014/main" id="{D6DCC167-5351-49C9-9644-5C18E176CE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785599"/>
            <a:ext cx="4837199" cy="47124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ac libero </a:t>
            </a:r>
            <a:r>
              <a:rPr lang="en-US" dirty="0" err="1"/>
              <a:t>pellentesque</a:t>
            </a:r>
            <a:r>
              <a:rPr lang="en-US" dirty="0"/>
              <a:t>,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sed,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ante dui, dictum id </a:t>
            </a:r>
            <a:r>
              <a:rPr lang="en-US" dirty="0" err="1"/>
              <a:t>lacus</a:t>
            </a:r>
            <a:r>
              <a:rPr lang="en-US" dirty="0"/>
              <a:t> et,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ligula. Ut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, ac </a:t>
            </a:r>
            <a:r>
              <a:rPr lang="en-US" dirty="0" err="1"/>
              <a:t>faucibus</a:t>
            </a:r>
            <a:r>
              <a:rPr lang="en-US" dirty="0"/>
              <a:t> dui </a:t>
            </a:r>
            <a:r>
              <a:rPr lang="en-US" dirty="0" err="1"/>
              <a:t>dignissim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Duis 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In ac </a:t>
            </a:r>
            <a:r>
              <a:rPr lang="en-US" dirty="0" err="1"/>
              <a:t>mauris</a:t>
            </a:r>
            <a:r>
              <a:rPr lang="en-US" dirty="0"/>
              <a:t> convallis, </a:t>
            </a:r>
            <a:r>
              <a:rPr lang="en-US" dirty="0" err="1"/>
              <a:t>posuere</a:t>
            </a:r>
            <a:r>
              <a:rPr lang="en-US" dirty="0"/>
              <a:t> diam non,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23178715-C581-49E5-A8EA-AE2A33112C2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5999" y="360000"/>
            <a:ext cx="5374800" cy="6138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171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05C06-EC2E-4448-B4EC-A181B7377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540000"/>
            <a:ext cx="10751999" cy="57755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2B24E1D7-DE3D-4FB3-A8BF-EBF0B96BEB4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20000" y="1507932"/>
            <a:ext cx="10751999" cy="49900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ru-RU" dirty="0"/>
              <a:t>Добавить объект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293755F-B181-43A0-A830-934625F9B09F}"/>
              </a:ext>
            </a:extLst>
          </p:cNvPr>
          <p:cNvCxnSpPr>
            <a:cxnSpLocks/>
          </p:cNvCxnSpPr>
          <p:nvPr userDrawn="1"/>
        </p:nvCxnSpPr>
        <p:spPr>
          <a:xfrm>
            <a:off x="817304" y="1150971"/>
            <a:ext cx="357522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95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05C06-EC2E-4448-B4EC-A181B7377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540000"/>
            <a:ext cx="10751999" cy="57755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2B24E1D7-DE3D-4FB3-A8BF-EBF0B96BEB4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19999" y="1507932"/>
            <a:ext cx="5194800" cy="49900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ru-RU" dirty="0"/>
              <a:t>Добавить объект</a:t>
            </a:r>
          </a:p>
        </p:txBody>
      </p:sp>
      <p:sp>
        <p:nvSpPr>
          <p:cNvPr id="10" name="Объект 7">
            <a:extLst>
              <a:ext uri="{FF2B5EF4-FFF2-40B4-BE49-F238E27FC236}">
                <a16:creationId xmlns:a16="http://schemas.microsoft.com/office/drawing/2014/main" id="{9B41A7BF-9BEF-41D7-8E36-EB083932DCC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77199" y="1507932"/>
            <a:ext cx="5194800" cy="49900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ru-RU" dirty="0"/>
              <a:t>Добавить объект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9AD6008-FC86-41E8-937A-9336DA34B2B5}"/>
              </a:ext>
            </a:extLst>
          </p:cNvPr>
          <p:cNvCxnSpPr>
            <a:cxnSpLocks/>
          </p:cNvCxnSpPr>
          <p:nvPr userDrawn="1"/>
        </p:nvCxnSpPr>
        <p:spPr>
          <a:xfrm>
            <a:off x="817304" y="1150971"/>
            <a:ext cx="357522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30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DDE7D-B6E4-4500-AAF5-2688ECA36D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95760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A64DDA-8DB3-47A6-99C7-E295A65F4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374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2AF4B92-3A23-423B-B1DF-B218DF9BC27F}"/>
              </a:ext>
            </a:extLst>
          </p:cNvPr>
          <p:cNvCxnSpPr>
            <a:cxnSpLocks/>
          </p:cNvCxnSpPr>
          <p:nvPr userDrawn="1"/>
        </p:nvCxnSpPr>
        <p:spPr>
          <a:xfrm>
            <a:off x="4308389" y="3474606"/>
            <a:ext cx="357522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33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11208-6C36-4C73-BED9-6D6D423A9E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045231"/>
            <a:ext cx="10515600" cy="10937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88F482-24A0-4256-BC41-9C90648901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5496350"/>
            <a:ext cx="10515600" cy="8348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Lorem ipsum dolor sit amet, consectetur adipiscing elit. Fusce ac libero pellentesque, feugiat eros sed, fringilla sapien.</a:t>
            </a:r>
            <a:endParaRPr lang="ru-RU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FE38CF9D-F6ED-4EDC-8F87-B2CAA8E92C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3600000"/>
          </a:xfrm>
          <a:solidFill>
            <a:schemeClr val="bg1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Добавить фото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3ECFA6F-E172-46D0-AD99-63AC3B9E270C}"/>
              </a:ext>
            </a:extLst>
          </p:cNvPr>
          <p:cNvCxnSpPr/>
          <p:nvPr userDrawn="1"/>
        </p:nvCxnSpPr>
        <p:spPr>
          <a:xfrm>
            <a:off x="914401" y="5235506"/>
            <a:ext cx="357522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74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B54DE-0528-4F6F-BBC3-D84EB5937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F8EC46-71D1-4A7E-803C-F508872CA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26BC55-4335-40BE-A317-004645611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B3723-C1CC-428D-9E77-A27F0D8E71B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C6815D-D4AC-450C-A314-AA3B2C033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6C96A4-4986-4DAA-833F-BB9C3798A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158F2-AD9A-46B8-99B4-ACB32CF32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81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5" r:id="rId3"/>
    <p:sldLayoutId id="2147483668" r:id="rId4"/>
    <p:sldLayoutId id="2147483669" r:id="rId5"/>
    <p:sldLayoutId id="2147483666" r:id="rId6"/>
    <p:sldLayoutId id="2147483667" r:id="rId7"/>
    <p:sldLayoutId id="2147483649" r:id="rId8"/>
    <p:sldLayoutId id="2147483651" r:id="rId9"/>
    <p:sldLayoutId id="2147483653" r:id="rId10"/>
    <p:sldLayoutId id="2147483654" r:id="rId11"/>
    <p:sldLayoutId id="2147483655" r:id="rId12"/>
    <p:sldLayoutId id="2147483662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468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6D5A25-C6CF-4019-901A-0C96317B2B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2" t="9930" r="13724"/>
          <a:stretch/>
        </p:blipFill>
        <p:spPr>
          <a:xfrm>
            <a:off x="6096000" y="0"/>
            <a:ext cx="6096000" cy="6858000"/>
          </a:xfr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8318D37-DA7E-4062-8855-9E20987B9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397861"/>
            <a:ext cx="4837199" cy="1031139"/>
          </a:xfrm>
        </p:spPr>
        <p:txBody>
          <a:bodyPr/>
          <a:lstStyle/>
          <a:p>
            <a:r>
              <a:rPr lang="ru-RU" dirty="0" err="1"/>
              <a:t>Ta’lim</a:t>
            </a:r>
            <a:r>
              <a:rPr lang="ru-RU" dirty="0"/>
              <a:t> </a:t>
            </a:r>
            <a:r>
              <a:rPr lang="ru-RU" dirty="0" err="1"/>
              <a:t>sohasidagi</a:t>
            </a:r>
            <a:r>
              <a:rPr lang="ru-RU" dirty="0"/>
              <a:t> </a:t>
            </a:r>
            <a:r>
              <a:rPr lang="ru-RU" dirty="0" err="1"/>
              <a:t>startaplar</a:t>
            </a:r>
            <a:r>
              <a:rPr lang="ru-RU" dirty="0"/>
              <a:t> </a:t>
            </a:r>
            <a:r>
              <a:rPr lang="ru-RU" dirty="0" err="1"/>
              <a:t>g‘oyalari</a:t>
            </a:r>
            <a:r>
              <a:rPr lang="ru-RU" dirty="0"/>
              <a:t> </a:t>
            </a:r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AD9FAC1E-D0CF-4E8E-B307-6B3AD58282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4293F10-663F-4BF6-B24E-423B507C68AF}"/>
              </a:ext>
            </a:extLst>
          </p:cNvPr>
          <p:cNvCxnSpPr>
            <a:cxnSpLocks/>
          </p:cNvCxnSpPr>
          <p:nvPr/>
        </p:nvCxnSpPr>
        <p:spPr>
          <a:xfrm>
            <a:off x="817304" y="1475590"/>
            <a:ext cx="357522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48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63EA0-3D70-4011-9D4A-B0C48A3E2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Tibbiyotda</a:t>
            </a:r>
            <a:r>
              <a:rPr lang="ru-RU" dirty="0"/>
              <a:t> </a:t>
            </a:r>
            <a:r>
              <a:rPr lang="ru-RU" dirty="0" err="1"/>
              <a:t>startaplar</a:t>
            </a:r>
            <a:r>
              <a:rPr lang="ru-RU" dirty="0"/>
              <a:t> </a:t>
            </a:r>
            <a:r>
              <a:rPr lang="ru-RU" dirty="0" err="1"/>
              <a:t>g‘oyalari</a:t>
            </a:r>
            <a:endParaRPr lang="ru-RU" dirty="0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762AC47-4D0D-4DFE-A648-9E600CE6C3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" t="23124" r="-52" b="36521"/>
          <a:stretch/>
        </p:blipFill>
        <p:spPr>
          <a:xfrm>
            <a:off x="0" y="0"/>
            <a:ext cx="12192000" cy="3600000"/>
          </a:xfrm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969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Startaplarga</a:t>
            </a:r>
            <a:r>
              <a:rPr lang="ru-RU" dirty="0"/>
              <a:t> </a:t>
            </a:r>
            <a:r>
              <a:rPr lang="ru-RU" dirty="0" err="1"/>
              <a:t>g‘oya</a:t>
            </a:r>
            <a:r>
              <a:rPr lang="ru-RU" dirty="0"/>
              <a:t> </a:t>
            </a:r>
            <a:r>
              <a:rPr lang="ru-RU" dirty="0" err="1"/>
              <a:t>bosqichida</a:t>
            </a:r>
            <a:r>
              <a:rPr lang="ru-RU" dirty="0"/>
              <a:t> </a:t>
            </a:r>
            <a:r>
              <a:rPr lang="ru-RU" dirty="0" err="1"/>
              <a:t>yordam</a:t>
            </a:r>
            <a:r>
              <a:rPr lang="ru-RU" dirty="0"/>
              <a:t> </a:t>
            </a:r>
            <a:r>
              <a:rPr lang="ru-RU" dirty="0" err="1"/>
              <a:t>kerak</a:t>
            </a:r>
            <a:r>
              <a:rPr lang="ru-RU" dirty="0"/>
              <a:t>!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35729" y="2142449"/>
            <a:ext cx="6096000" cy="259782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  <a:buSzPts val="2520"/>
            </a:pPr>
            <a:r>
              <a:rPr lang="en-US" sz="2800" dirty="0" err="1"/>
              <a:t>Bizning</a:t>
            </a:r>
            <a:r>
              <a:rPr lang="en-US" sz="2800" dirty="0"/>
              <a:t> </a:t>
            </a:r>
            <a:r>
              <a:rPr lang="en-US" sz="2800" dirty="0" err="1"/>
              <a:t>startap-akseleratorimiz</a:t>
            </a:r>
            <a:r>
              <a:rPr lang="en-US" sz="2800" dirty="0"/>
              <a:t> </a:t>
            </a:r>
            <a:r>
              <a:rPr lang="en-US" sz="2800" dirty="0" err="1"/>
              <a:t>Farg‘ona</a:t>
            </a:r>
            <a:r>
              <a:rPr lang="en-US" sz="2800" dirty="0"/>
              <a:t> </a:t>
            </a:r>
            <a:r>
              <a:rPr lang="en-US" sz="2800" dirty="0" err="1"/>
              <a:t>Vodiysidagi</a:t>
            </a:r>
            <a:r>
              <a:rPr lang="en-US" sz="2800" dirty="0"/>
              <a:t> </a:t>
            </a:r>
            <a:r>
              <a:rPr lang="en-US" sz="2800" dirty="0" err="1"/>
              <a:t>yosh</a:t>
            </a:r>
            <a:r>
              <a:rPr lang="en-US" sz="2800" dirty="0"/>
              <a:t> </a:t>
            </a:r>
            <a:r>
              <a:rPr lang="en-US" sz="2800" dirty="0" err="1"/>
              <a:t>tadbirkorlarga</a:t>
            </a:r>
            <a:r>
              <a:rPr lang="en-US" sz="2800" dirty="0"/>
              <a:t> </a:t>
            </a:r>
            <a:r>
              <a:rPr lang="en-US" sz="2800" dirty="0" err="1"/>
              <a:t>yordam</a:t>
            </a:r>
            <a:r>
              <a:rPr lang="en-US" sz="2800" dirty="0"/>
              <a:t> </a:t>
            </a:r>
            <a:r>
              <a:rPr lang="en-US" sz="2800" dirty="0" err="1"/>
              <a:t>berish</a:t>
            </a:r>
            <a:r>
              <a:rPr lang="en-US" sz="2800" dirty="0"/>
              <a:t> </a:t>
            </a:r>
            <a:r>
              <a:rPr lang="en-US" sz="2800" dirty="0" err="1"/>
              <a:t>uchun</a:t>
            </a:r>
            <a:r>
              <a:rPr lang="en-US" sz="2800" dirty="0"/>
              <a:t> ham </a:t>
            </a:r>
            <a:r>
              <a:rPr lang="en-US" sz="2800" dirty="0" err="1"/>
              <a:t>yaratilgan</a:t>
            </a:r>
            <a:r>
              <a:rPr lang="en-US" sz="2800" dirty="0"/>
              <a:t> :-)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1378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Akselerator</a:t>
            </a:r>
            <a:r>
              <a:rPr lang="ru-RU" dirty="0"/>
              <a:t> </a:t>
            </a:r>
            <a:r>
              <a:rPr lang="ru-RU" dirty="0" err="1"/>
              <a:t>nima</a:t>
            </a:r>
            <a:r>
              <a:rPr lang="ru-RU" dirty="0"/>
              <a:t> </a:t>
            </a:r>
            <a:r>
              <a:rPr lang="ru-RU" dirty="0" err="1"/>
              <a:t>bilan</a:t>
            </a:r>
            <a:r>
              <a:rPr lang="ru-RU" dirty="0"/>
              <a:t> </a:t>
            </a:r>
            <a:r>
              <a:rPr lang="ru-RU" dirty="0" err="1"/>
              <a:t>yordam</a:t>
            </a:r>
            <a:r>
              <a:rPr lang="ru-RU" dirty="0"/>
              <a:t> </a:t>
            </a:r>
            <a:r>
              <a:rPr lang="ru-RU" dirty="0" err="1"/>
              <a:t>beradi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769152"/>
            <a:ext cx="6096000" cy="43781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SzPts val="2400"/>
              <a:buFont typeface="Noto Sans Symbols"/>
              <a:buChar char="✔"/>
            </a:pPr>
            <a:r>
              <a:rPr lang="en-US" sz="2400" dirty="0" err="1"/>
              <a:t>Biznes-g‘oyangizni</a:t>
            </a:r>
            <a:r>
              <a:rPr lang="en-US" sz="2400" dirty="0"/>
              <a:t> </a:t>
            </a:r>
            <a:r>
              <a:rPr lang="en-US" sz="2400" dirty="0" err="1"/>
              <a:t>tekshirish</a:t>
            </a:r>
            <a:r>
              <a:rPr lang="en-US" sz="2400" dirty="0"/>
              <a:t> </a:t>
            </a:r>
          </a:p>
          <a:p>
            <a:pPr marL="285750" lvl="0" indent="-285750">
              <a:spcBef>
                <a:spcPts val="1500"/>
              </a:spcBef>
              <a:buSzPts val="2400"/>
              <a:buFont typeface="Noto Sans Symbols"/>
              <a:buChar char="✔"/>
            </a:pPr>
            <a:r>
              <a:rPr lang="en-US" sz="2400" dirty="0" err="1"/>
              <a:t>Mentorlik</a:t>
            </a:r>
            <a:r>
              <a:rPr lang="en-US" sz="2400" dirty="0"/>
              <a:t> (</a:t>
            </a:r>
            <a:r>
              <a:rPr lang="en-US" sz="2400" dirty="0" err="1"/>
              <a:t>shaxsiy</a:t>
            </a:r>
            <a:r>
              <a:rPr lang="en-US" sz="2400" dirty="0"/>
              <a:t> </a:t>
            </a:r>
            <a:r>
              <a:rPr lang="en-US" sz="2400" dirty="0" err="1"/>
              <a:t>murabbiy</a:t>
            </a:r>
            <a:r>
              <a:rPr lang="en-US" sz="2400" dirty="0"/>
              <a:t>)</a:t>
            </a:r>
          </a:p>
          <a:p>
            <a:pPr marL="285750" lvl="0" indent="-285750">
              <a:spcBef>
                <a:spcPts val="1500"/>
              </a:spcBef>
              <a:buSzPts val="2400"/>
              <a:buFont typeface="Noto Sans Symbols"/>
              <a:buChar char="✔"/>
            </a:pPr>
            <a:r>
              <a:rPr lang="en-US" sz="2400" dirty="0" err="1"/>
              <a:t>Tajribali</a:t>
            </a:r>
            <a:r>
              <a:rPr lang="en-US" sz="2400" dirty="0"/>
              <a:t> </a:t>
            </a:r>
            <a:r>
              <a:rPr lang="en-US" sz="2400" dirty="0" err="1"/>
              <a:t>tadbirkorlar</a:t>
            </a:r>
            <a:r>
              <a:rPr lang="en-US" sz="2400" dirty="0"/>
              <a:t>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tanishuv</a:t>
            </a:r>
            <a:endParaRPr lang="en-US" sz="2400" dirty="0"/>
          </a:p>
          <a:p>
            <a:pPr marL="285750" lvl="0" indent="-285750">
              <a:spcBef>
                <a:spcPts val="1500"/>
              </a:spcBef>
              <a:buSzPts val="2400"/>
              <a:buFont typeface="Noto Sans Symbols"/>
              <a:buChar char="✔"/>
            </a:pPr>
            <a:r>
              <a:rPr lang="en-US" sz="2400" dirty="0"/>
              <a:t>“</a:t>
            </a:r>
            <a:r>
              <a:rPr lang="en-US" sz="2400" dirty="0" err="1"/>
              <a:t>Pushtirang</a:t>
            </a:r>
            <a:r>
              <a:rPr lang="en-US" sz="2400" dirty="0"/>
              <a:t>” </a:t>
            </a:r>
            <a:r>
              <a:rPr lang="en-US" sz="2400" dirty="0" err="1"/>
              <a:t>ko‘zoynaklarni</a:t>
            </a:r>
            <a:r>
              <a:rPr lang="en-US" sz="2400" dirty="0"/>
              <a:t> </a:t>
            </a:r>
            <a:r>
              <a:rPr lang="en-US" sz="2400" dirty="0" err="1"/>
              <a:t>yechish</a:t>
            </a:r>
            <a:endParaRPr lang="en-US" sz="2400" dirty="0"/>
          </a:p>
          <a:p>
            <a:pPr marL="285750" lvl="0" indent="-285750">
              <a:spcBef>
                <a:spcPts val="1500"/>
              </a:spcBef>
              <a:buSzPts val="2400"/>
              <a:buFont typeface="Noto Sans Symbols"/>
              <a:buChar char="✔"/>
            </a:pPr>
            <a:r>
              <a:rPr lang="en-US" sz="2400" dirty="0" err="1"/>
              <a:t>Moliya</a:t>
            </a:r>
            <a:r>
              <a:rPr lang="en-US" sz="2400" dirty="0"/>
              <a:t>, marketing, </a:t>
            </a:r>
            <a:r>
              <a:rPr lang="en-US" sz="2400" dirty="0" err="1"/>
              <a:t>biznes-rejalashtirish</a:t>
            </a:r>
            <a:r>
              <a:rPr lang="en-US" sz="2400" dirty="0"/>
              <a:t>, </a:t>
            </a:r>
            <a:r>
              <a:rPr lang="en-US" sz="2400" dirty="0" err="1"/>
              <a:t>soliqlar</a:t>
            </a:r>
            <a:r>
              <a:rPr lang="en-US" sz="2400" dirty="0"/>
              <a:t>, </a:t>
            </a:r>
            <a:r>
              <a:rPr lang="en-US" sz="2400" dirty="0" err="1"/>
              <a:t>yetakchilik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boshqalar</a:t>
            </a:r>
            <a:r>
              <a:rPr lang="en-US" sz="2400" dirty="0"/>
              <a:t> </a:t>
            </a:r>
            <a:r>
              <a:rPr lang="en-US" sz="2400" dirty="0" err="1"/>
              <a:t>bo‘yicha</a:t>
            </a:r>
            <a:r>
              <a:rPr lang="en-US" sz="2400" dirty="0"/>
              <a:t> </a:t>
            </a:r>
            <a:r>
              <a:rPr lang="en-US" sz="2400" dirty="0" err="1"/>
              <a:t>bilimlar</a:t>
            </a:r>
            <a:r>
              <a:rPr lang="en-US" sz="2400" dirty="0"/>
              <a:t>.</a:t>
            </a:r>
          </a:p>
          <a:p>
            <a:pPr marL="285750" lvl="0" indent="-285750">
              <a:spcBef>
                <a:spcPts val="1500"/>
              </a:spcBef>
              <a:buSzPts val="2400"/>
              <a:buFont typeface="Noto Sans Symbols"/>
              <a:buChar char="✔"/>
            </a:pPr>
            <a:r>
              <a:rPr lang="en-US" sz="2400" dirty="0"/>
              <a:t>$$ </a:t>
            </a:r>
            <a:r>
              <a:rPr lang="en-US" sz="2400" dirty="0" err="1"/>
              <a:t>Finalda</a:t>
            </a:r>
            <a:r>
              <a:rPr lang="en-US" sz="2400" dirty="0"/>
              <a:t> </a:t>
            </a:r>
            <a:r>
              <a:rPr lang="en-US" sz="2400" dirty="0" err="1"/>
              <a:t>eng</a:t>
            </a:r>
            <a:r>
              <a:rPr lang="en-US" sz="2400" dirty="0"/>
              <a:t> </a:t>
            </a:r>
            <a:r>
              <a:rPr lang="en-US" sz="2400" dirty="0" err="1"/>
              <a:t>yaxshi</a:t>
            </a:r>
            <a:r>
              <a:rPr lang="en-US" sz="2400" dirty="0"/>
              <a:t> </a:t>
            </a:r>
            <a:r>
              <a:rPr lang="en-US" sz="2400" dirty="0" err="1"/>
              <a:t>loyihalarga</a:t>
            </a:r>
            <a:r>
              <a:rPr lang="en-US" sz="2400" dirty="0"/>
              <a:t> </a:t>
            </a:r>
            <a:r>
              <a:rPr lang="en-US" sz="2400" dirty="0" err="1"/>
              <a:t>grantlar</a:t>
            </a:r>
            <a:r>
              <a:rPr lang="en-US" sz="2400" dirty="0"/>
              <a:t>!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0757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Startaplar</a:t>
            </a:r>
            <a:r>
              <a:rPr lang="ru-RU" dirty="0"/>
              <a:t> </a:t>
            </a:r>
            <a:r>
              <a:rPr lang="ru-RU" dirty="0" err="1"/>
              <a:t>nimaga</a:t>
            </a:r>
            <a:r>
              <a:rPr lang="ru-RU" dirty="0"/>
              <a:t> </a:t>
            </a:r>
            <a:r>
              <a:rPr lang="ru-RU" dirty="0" err="1"/>
              <a:t>ega</a:t>
            </a:r>
            <a:r>
              <a:rPr lang="ru-RU" dirty="0"/>
              <a:t> </a:t>
            </a:r>
            <a:r>
              <a:rPr lang="ru-RU" dirty="0" err="1"/>
              <a:t>bo‘ladi</a:t>
            </a:r>
            <a:endParaRPr lang="ru-RU" dirty="0"/>
          </a:p>
        </p:txBody>
      </p:sp>
      <p:pic>
        <p:nvPicPr>
          <p:cNvPr id="3" name="Google Shape;27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9937" y="1747157"/>
            <a:ext cx="8512126" cy="4141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223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Akselerator</a:t>
            </a:r>
            <a:r>
              <a:rPr lang="ru-RU" dirty="0"/>
              <a:t> </a:t>
            </a:r>
            <a:r>
              <a:rPr lang="ru-RU" dirty="0" err="1"/>
              <a:t>dasturi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910256"/>
              </p:ext>
            </p:extLst>
          </p:nvPr>
        </p:nvGraphicFramePr>
        <p:xfrm>
          <a:off x="1177017" y="1577561"/>
          <a:ext cx="9837966" cy="503115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39661">
                  <a:extLst>
                    <a:ext uri="{9D8B030D-6E8A-4147-A177-3AD203B41FA5}">
                      <a16:colId xmlns:a16="http://schemas.microsoft.com/office/drawing/2014/main" val="3550009106"/>
                    </a:ext>
                  </a:extLst>
                </a:gridCol>
                <a:gridCol w="1639661">
                  <a:extLst>
                    <a:ext uri="{9D8B030D-6E8A-4147-A177-3AD203B41FA5}">
                      <a16:colId xmlns:a16="http://schemas.microsoft.com/office/drawing/2014/main" val="44739764"/>
                    </a:ext>
                  </a:extLst>
                </a:gridCol>
                <a:gridCol w="1639661">
                  <a:extLst>
                    <a:ext uri="{9D8B030D-6E8A-4147-A177-3AD203B41FA5}">
                      <a16:colId xmlns:a16="http://schemas.microsoft.com/office/drawing/2014/main" val="1126411572"/>
                    </a:ext>
                  </a:extLst>
                </a:gridCol>
                <a:gridCol w="1639661">
                  <a:extLst>
                    <a:ext uri="{9D8B030D-6E8A-4147-A177-3AD203B41FA5}">
                      <a16:colId xmlns:a16="http://schemas.microsoft.com/office/drawing/2014/main" val="3933713946"/>
                    </a:ext>
                  </a:extLst>
                </a:gridCol>
                <a:gridCol w="1639661">
                  <a:extLst>
                    <a:ext uri="{9D8B030D-6E8A-4147-A177-3AD203B41FA5}">
                      <a16:colId xmlns:a16="http://schemas.microsoft.com/office/drawing/2014/main" val="794373082"/>
                    </a:ext>
                  </a:extLst>
                </a:gridCol>
                <a:gridCol w="1639661">
                  <a:extLst>
                    <a:ext uri="{9D8B030D-6E8A-4147-A177-3AD203B41FA5}">
                      <a16:colId xmlns:a16="http://schemas.microsoft.com/office/drawing/2014/main" val="2487917448"/>
                    </a:ext>
                  </a:extLst>
                </a:gridCol>
              </a:tblGrid>
              <a:tr h="5424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1" i="0" u="none" strike="noStrike" cap="none" dirty="0" smtClean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</a:t>
                      </a:r>
                      <a:r>
                        <a:rPr lang="ru-RU" sz="1400" b="1" i="0" u="none" strike="noStrike" cap="none" dirty="0" smtClean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</a:t>
                      </a:r>
                      <a:r>
                        <a:rPr lang="en-US" sz="1400" b="1" i="0" u="none" strike="noStrike" cap="none" dirty="0" err="1" smtClean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OKTYABR</a:t>
                      </a:r>
                      <a:r>
                        <a:rPr lang="en-US" sz="1400" b="1" i="0" u="none" strike="noStrike" cap="none" dirty="0" err="1" smtClean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kty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b="1" i="0" u="none" strike="noStrike" cap="none" dirty="0" smtClean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NOYABR</a:t>
                      </a:r>
                      <a:r>
                        <a:rPr lang="ru-RU" sz="1000" b="1" i="0" u="none" strike="noStrike" cap="none" dirty="0" smtClean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NOYABR</a:t>
                      </a:r>
                      <a:endParaRPr sz="1000" u="none" strike="noStrike" cap="none" dirty="0"/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1" i="0" u="none" strike="noStrike" cap="none" dirty="0" smtClean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DEKABR</a:t>
                      </a:r>
                      <a:r>
                        <a:rPr lang="en-US" sz="1400" b="1" i="0" u="none" strike="noStrike" cap="none" dirty="0" smtClean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DEKABR</a:t>
                      </a:r>
                      <a:endParaRPr sz="1000" u="none" strike="noStrike" cap="none" dirty="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None/>
                      </a:pPr>
                      <a:endParaRPr sz="1000" b="1" i="0" u="none" strike="noStrike" cap="none"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None/>
                      </a:pPr>
                      <a:r>
                        <a:rPr lang="ru-RU" sz="1000" b="1" i="0" u="none" strike="noStrike" cap="none" dirty="0" smtClean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YANVA</a:t>
                      </a:r>
                      <a:r>
                        <a:rPr lang="en-US" sz="1400" b="1" i="0" u="none" strike="noStrike" cap="none" dirty="0" smtClean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YANVAR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513539"/>
                  </a:ext>
                </a:extLst>
              </a:tr>
              <a:tr h="366677"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Markaz laboratoriyalarida prototip / mahsulotning 1-versiyasi ustida ishlash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022863"/>
                  </a:ext>
                </a:extLst>
              </a:tr>
              <a:tr h="93425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Jamoani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shakllantirish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Biznes-model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Yechim belgilanadigan intervyu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Yechim belgilanadigan intervyu</a:t>
                      </a:r>
                      <a:endParaRPr sz="1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Investorlar bilan uchrashuvga tayyorgarlik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Taqdimotga tayyorgarlik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4141408019"/>
                  </a:ext>
                </a:extLst>
              </a:tr>
              <a:tr h="51233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Lean Startup / dizayn-fikrlash</a:t>
                      </a:r>
                      <a:endParaRPr sz="1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Gipotezalarni tekshirish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Biznes-model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Biznes-reja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Biznes-reja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Biznes-reja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244227964"/>
                  </a:ext>
                </a:extLst>
              </a:tr>
              <a:tr h="93425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Gipotezalar / Muammo aniqlanadigan intervyu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Muammo aniqlanadigan intervyu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Ilgari surish uchun IT-texnologiyalar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Social Media Marketing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 va kommunikatsiyalar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Sotuvlar</a:t>
                      </a:r>
                      <a:endParaRPr sz="14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103320124"/>
                  </a:ext>
                </a:extLst>
              </a:tr>
              <a:tr h="72329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Yo‘l xaritasi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Patent huquqi, yurid.masalalar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Sotuvlar</a:t>
                      </a:r>
                      <a:endParaRPr sz="1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Sotuvlar</a:t>
                      </a:r>
                      <a:endParaRPr sz="1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400" b="0" i="0" u="none" strike="noStrike" cap="none" dirty="0" err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Sotuvlar</a:t>
                      </a:r>
                      <a:endParaRPr sz="14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502254942"/>
                  </a:ext>
                </a:extLst>
              </a:tr>
              <a:tr h="93425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Customer Development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Marketing (bozor, raqobatchilar)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Brending / Growth Hacking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Investorlar bilan uchrashuvga tayyorgarlik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None/>
                      </a:pPr>
                      <a:r>
                        <a:rPr lang="ru-RU" sz="1400" b="0" i="0" u="none" strike="noStrike" cap="none" dirty="0" err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Social</a:t>
                      </a: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ru-RU" sz="1400" b="0" i="0" u="none" strike="noStrike" cap="none" dirty="0" err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Media</a:t>
                      </a: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ru-RU" sz="1400" b="0" i="0" u="none" strike="noStrike" cap="none" dirty="0" err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Marketing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DEMO-KUN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62112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096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Sizning</a:t>
            </a:r>
            <a:r>
              <a:rPr lang="ru-RU" dirty="0"/>
              <a:t> </a:t>
            </a:r>
            <a:r>
              <a:rPr lang="ru-RU" dirty="0" err="1"/>
              <a:t>fikringiz</a:t>
            </a:r>
            <a:r>
              <a:rPr lang="ru-RU" dirty="0"/>
              <a:t> 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7943" y="1847235"/>
            <a:ext cx="6096000" cy="29125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buSzPts val="2400"/>
            </a:pPr>
            <a:r>
              <a:rPr lang="en-US" sz="2800" b="1" dirty="0" err="1"/>
              <a:t>Startapda</a:t>
            </a:r>
            <a:r>
              <a:rPr lang="en-US" sz="2800" b="1" dirty="0"/>
              <a:t> </a:t>
            </a:r>
            <a:r>
              <a:rPr lang="en-US" sz="2800" b="1" dirty="0" err="1"/>
              <a:t>g‘oyaning</a:t>
            </a:r>
            <a:r>
              <a:rPr lang="en-US" sz="2800" b="1" dirty="0"/>
              <a:t> </a:t>
            </a:r>
            <a:r>
              <a:rPr lang="en-US" sz="2800" b="1" dirty="0" err="1"/>
              <a:t>roli</a:t>
            </a:r>
            <a:endParaRPr lang="en-US" sz="2800" b="1" dirty="0"/>
          </a:p>
          <a:p>
            <a:pPr marL="285750" lvl="0" indent="-285750">
              <a:lnSpc>
                <a:spcPct val="115000"/>
              </a:lnSpc>
              <a:spcBef>
                <a:spcPts val="1500"/>
              </a:spcBef>
              <a:buSzPts val="2400"/>
              <a:buFont typeface="Noto Sans Symbols"/>
              <a:buChar char="▪"/>
            </a:pPr>
            <a:r>
              <a:rPr lang="en-US" sz="2800" dirty="0" err="1"/>
              <a:t>Nima</a:t>
            </a:r>
            <a:r>
              <a:rPr lang="en-US" sz="2800" dirty="0"/>
              <a:t> </a:t>
            </a:r>
            <a:r>
              <a:rPr lang="en-US" sz="2800" dirty="0" err="1"/>
              <a:t>muhimroq</a:t>
            </a:r>
            <a:r>
              <a:rPr lang="en-US" sz="2800" dirty="0"/>
              <a:t>: </a:t>
            </a:r>
            <a:r>
              <a:rPr lang="en-US" sz="2800" dirty="0" err="1"/>
              <a:t>g‘oyami</a:t>
            </a:r>
            <a:r>
              <a:rPr lang="en-US" sz="2800" dirty="0"/>
              <a:t> </a:t>
            </a:r>
            <a:r>
              <a:rPr lang="en-US" sz="2800" dirty="0" err="1"/>
              <a:t>yoki</a:t>
            </a:r>
            <a:r>
              <a:rPr lang="en-US" sz="2800" dirty="0"/>
              <a:t> </a:t>
            </a:r>
            <a:r>
              <a:rPr lang="en-US" sz="2800" dirty="0" err="1"/>
              <a:t>amalga</a:t>
            </a:r>
            <a:r>
              <a:rPr lang="en-US" sz="2800" dirty="0"/>
              <a:t> </a:t>
            </a:r>
            <a:r>
              <a:rPr lang="en-US" sz="2800" dirty="0" err="1"/>
              <a:t>oshirish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lang="en-US" sz="2800" dirty="0"/>
          </a:p>
          <a:p>
            <a:pPr marL="285750" lvl="0" indent="-285750">
              <a:lnSpc>
                <a:spcPct val="115000"/>
              </a:lnSpc>
              <a:spcBef>
                <a:spcPts val="1500"/>
              </a:spcBef>
              <a:buSzPts val="2400"/>
              <a:buFont typeface="Noto Sans Symbols"/>
              <a:buChar char="▪"/>
            </a:pPr>
            <a:r>
              <a:rPr lang="en-US" sz="2800" dirty="0" err="1"/>
              <a:t>G‘oyani</a:t>
            </a:r>
            <a:r>
              <a:rPr lang="en-US" sz="2800" dirty="0"/>
              <a:t> </a:t>
            </a:r>
            <a:r>
              <a:rPr lang="en-US" sz="2800" dirty="0" err="1"/>
              <a:t>o‘g‘irlash</a:t>
            </a:r>
            <a:r>
              <a:rPr lang="en-US" sz="2800" dirty="0"/>
              <a:t> </a:t>
            </a:r>
            <a:r>
              <a:rPr lang="en-US" sz="2800" dirty="0" err="1"/>
              <a:t>yoki</a:t>
            </a:r>
            <a:r>
              <a:rPr lang="en-US" sz="2800" dirty="0"/>
              <a:t> </a:t>
            </a:r>
            <a:r>
              <a:rPr lang="en-US" sz="2800" dirty="0" err="1"/>
              <a:t>sotish</a:t>
            </a:r>
            <a:r>
              <a:rPr lang="en-US" sz="2800" dirty="0"/>
              <a:t> </a:t>
            </a:r>
            <a:r>
              <a:rPr lang="en-US" sz="2800" dirty="0" err="1"/>
              <a:t>mumkinmi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lang="en-US" sz="2800" dirty="0"/>
          </a:p>
        </p:txBody>
      </p:sp>
      <p:pic>
        <p:nvPicPr>
          <p:cNvPr id="4" name="Google Shape;290;p16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250" r="250"/>
          <a:stretch/>
        </p:blipFill>
        <p:spPr>
          <a:xfrm>
            <a:off x="6764265" y="853455"/>
            <a:ext cx="4589535" cy="4926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67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195957" cy="97665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Muvaffaqiyatli</a:t>
            </a:r>
            <a:r>
              <a:rPr lang="ru-RU" dirty="0"/>
              <a:t> </a:t>
            </a:r>
            <a:r>
              <a:rPr lang="ru-RU" dirty="0" err="1"/>
              <a:t>startap</a:t>
            </a:r>
            <a:r>
              <a:rPr lang="ru-RU" dirty="0"/>
              <a:t> </a:t>
            </a:r>
            <a:r>
              <a:rPr lang="ru-RU" dirty="0" err="1"/>
              <a:t>MUAMMOdan</a:t>
            </a:r>
            <a:r>
              <a:rPr lang="ru-RU" dirty="0"/>
              <a:t> </a:t>
            </a:r>
            <a:r>
              <a:rPr lang="ru-RU" dirty="0" err="1"/>
              <a:t>boshlanadi</a:t>
            </a:r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90800" y="1971879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SzPts val="2240"/>
            </a:pPr>
            <a:r>
              <a:rPr lang="en-US" sz="2800" dirty="0" err="1"/>
              <a:t>Siz</a:t>
            </a:r>
            <a:r>
              <a:rPr lang="en-US" sz="2800" dirty="0"/>
              <a:t> </a:t>
            </a:r>
            <a:r>
              <a:rPr lang="en-US" sz="2800" dirty="0" err="1"/>
              <a:t>odamlar</a:t>
            </a:r>
            <a:r>
              <a:rPr lang="en-US" sz="2800" dirty="0"/>
              <a:t> (</a:t>
            </a:r>
            <a:r>
              <a:rPr lang="en-US" sz="2800" dirty="0" err="1"/>
              <a:t>kompaniyalar</a:t>
            </a:r>
            <a:r>
              <a:rPr lang="en-US" sz="2800" dirty="0"/>
              <a:t>) </a:t>
            </a:r>
            <a:r>
              <a:rPr lang="en-US" sz="2800" dirty="0" err="1"/>
              <a:t>tez-tez</a:t>
            </a:r>
            <a:r>
              <a:rPr lang="en-US" sz="2800" dirty="0"/>
              <a:t> </a:t>
            </a:r>
            <a:r>
              <a:rPr lang="en-US" sz="2800" dirty="0" err="1"/>
              <a:t>uchrayotagn</a:t>
            </a:r>
            <a:r>
              <a:rPr lang="en-US" sz="2800" dirty="0"/>
              <a:t> </a:t>
            </a:r>
            <a:r>
              <a:rPr lang="en-US" sz="2800" dirty="0" err="1"/>
              <a:t>biror-bir</a:t>
            </a:r>
            <a:r>
              <a:rPr lang="en-US" sz="2800" dirty="0"/>
              <a:t> </a:t>
            </a:r>
            <a:r>
              <a:rPr lang="en-US" sz="2800" dirty="0" err="1"/>
              <a:t>muhim</a:t>
            </a:r>
            <a:r>
              <a:rPr lang="en-US" sz="2800" dirty="0"/>
              <a:t> </a:t>
            </a:r>
            <a:r>
              <a:rPr lang="en-US" sz="2800" dirty="0" err="1"/>
              <a:t>muammoni</a:t>
            </a:r>
            <a:r>
              <a:rPr lang="en-US" sz="2800" dirty="0"/>
              <a:t> </a:t>
            </a:r>
            <a:r>
              <a:rPr lang="en-US" sz="2800" dirty="0" err="1"/>
              <a:t>hal</a:t>
            </a:r>
            <a:r>
              <a:rPr lang="en-US" sz="2800" dirty="0"/>
              <a:t> </a:t>
            </a:r>
            <a:r>
              <a:rPr lang="en-US" sz="2800" dirty="0" err="1"/>
              <a:t>etishda</a:t>
            </a:r>
            <a:r>
              <a:rPr lang="en-US" sz="2800" dirty="0"/>
              <a:t> </a:t>
            </a:r>
            <a:r>
              <a:rPr lang="en-US" sz="2800" dirty="0" err="1"/>
              <a:t>ularga</a:t>
            </a:r>
            <a:r>
              <a:rPr lang="en-US" sz="2800" dirty="0"/>
              <a:t> </a:t>
            </a:r>
            <a:r>
              <a:rPr lang="en-US" sz="2800" dirty="0" err="1"/>
              <a:t>yordam</a:t>
            </a:r>
            <a:r>
              <a:rPr lang="en-US" sz="2800" dirty="0"/>
              <a:t> </a:t>
            </a:r>
            <a:r>
              <a:rPr lang="en-US" sz="2800" dirty="0" err="1"/>
              <a:t>berishni</a:t>
            </a:r>
            <a:r>
              <a:rPr lang="en-US" sz="2800" dirty="0"/>
              <a:t> </a:t>
            </a:r>
            <a:r>
              <a:rPr lang="en-US" sz="2800" dirty="0" err="1"/>
              <a:t>xohlashingiz</a:t>
            </a:r>
            <a:r>
              <a:rPr lang="en-US" sz="2800" dirty="0"/>
              <a:t> </a:t>
            </a:r>
            <a:r>
              <a:rPr lang="en-US" sz="2800" dirty="0" err="1"/>
              <a:t>kerak</a:t>
            </a:r>
            <a:r>
              <a:rPr lang="en-US" sz="2800" dirty="0"/>
              <a:t>. </a:t>
            </a:r>
            <a:r>
              <a:rPr lang="en-US" sz="2800" dirty="0" err="1"/>
              <a:t>Ushbu</a:t>
            </a:r>
            <a:r>
              <a:rPr lang="en-US" sz="2800" dirty="0"/>
              <a:t> </a:t>
            </a:r>
            <a:r>
              <a:rPr lang="en-US" sz="2800" dirty="0" err="1"/>
              <a:t>muammo</a:t>
            </a:r>
            <a:r>
              <a:rPr lang="en-US" sz="2800" dirty="0"/>
              <a:t> sababli </a:t>
            </a:r>
            <a:r>
              <a:rPr lang="en-US" sz="2800" dirty="0" err="1"/>
              <a:t>shahringizdagi</a:t>
            </a:r>
            <a:r>
              <a:rPr lang="en-US" sz="2800" dirty="0"/>
              <a:t> </a:t>
            </a:r>
            <a:r>
              <a:rPr lang="en-US" sz="2800" dirty="0" err="1"/>
              <a:t>odamlar</a:t>
            </a:r>
            <a:r>
              <a:rPr lang="en-US" sz="2800" dirty="0"/>
              <a:t> </a:t>
            </a:r>
            <a:r>
              <a:rPr lang="en-US" sz="2800" dirty="0" err="1"/>
              <a:t>pullarini</a:t>
            </a:r>
            <a:r>
              <a:rPr lang="en-US" sz="2800" dirty="0"/>
              <a:t>, </a:t>
            </a:r>
            <a:r>
              <a:rPr lang="en-US" sz="2800" dirty="0" err="1"/>
              <a:t>vaqtini</a:t>
            </a:r>
            <a:r>
              <a:rPr lang="en-US" sz="2800" dirty="0"/>
              <a:t>, </a:t>
            </a:r>
            <a:r>
              <a:rPr lang="en-US" sz="2800" dirty="0" err="1"/>
              <a:t>asablarini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h.k.larni</a:t>
            </a:r>
            <a:r>
              <a:rPr lang="en-US" sz="2800" dirty="0"/>
              <a:t> </a:t>
            </a:r>
            <a:r>
              <a:rPr lang="en-US" sz="2800" dirty="0" err="1"/>
              <a:t>yo‘qotmoqda</a:t>
            </a:r>
            <a:r>
              <a:rPr lang="en-US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5359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3" name="Google Shape;303;p18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-15963" t="300" r="-15963" b="300"/>
          <a:stretch/>
        </p:blipFill>
        <p:spPr>
          <a:xfrm>
            <a:off x="1926771" y="1549634"/>
            <a:ext cx="9133522" cy="5161409"/>
          </a:xfrm>
          <a:prstGeom prst="rect">
            <a:avLst/>
          </a:prstGeom>
          <a:solidFill>
            <a:srgbClr val="57257D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7156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Jamoaviy</a:t>
            </a:r>
            <a:r>
              <a:rPr lang="en-US" dirty="0"/>
              <a:t> </a:t>
            </a:r>
            <a:r>
              <a:rPr lang="en-US" dirty="0" err="1"/>
              <a:t>ish</a:t>
            </a:r>
            <a:r>
              <a:rPr lang="en-US" dirty="0"/>
              <a:t>! 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480848"/>
            <a:ext cx="5447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520"/>
            </a:pPr>
            <a:r>
              <a:rPr lang="en-US" sz="2800" dirty="0"/>
              <a:t>4-5 </a:t>
            </a:r>
            <a:r>
              <a:rPr lang="en-US" sz="2800" dirty="0" err="1"/>
              <a:t>kishilik</a:t>
            </a:r>
            <a:r>
              <a:rPr lang="en-US" sz="2800" dirty="0"/>
              <a:t> </a:t>
            </a:r>
            <a:r>
              <a:rPr lang="en-US" sz="2800" dirty="0" err="1"/>
              <a:t>jamoalarga</a:t>
            </a:r>
            <a:r>
              <a:rPr lang="en-US" sz="2800" dirty="0"/>
              <a:t> </a:t>
            </a:r>
            <a:r>
              <a:rPr lang="en-US" sz="2800" dirty="0" err="1"/>
              <a:t>bo‘linamiz</a:t>
            </a:r>
            <a:endParaRPr lang="en-US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92680" y="2264620"/>
            <a:ext cx="1585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1-Mashq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82370" y="2787840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SzPts val="2520"/>
            </a:pPr>
            <a:r>
              <a:rPr lang="en-US" sz="2000" dirty="0" err="1"/>
              <a:t>Tibbiyot</a:t>
            </a:r>
            <a:r>
              <a:rPr lang="en-US" sz="2000" dirty="0"/>
              <a:t>, </a:t>
            </a:r>
            <a:r>
              <a:rPr lang="en-US" sz="2000" dirty="0" err="1"/>
              <a:t>suv</a:t>
            </a:r>
            <a:r>
              <a:rPr lang="en-US" sz="2000" dirty="0"/>
              <a:t>, </a:t>
            </a:r>
            <a:r>
              <a:rPr lang="en-US" sz="2000" dirty="0" err="1"/>
              <a:t>energiya</a:t>
            </a:r>
            <a:r>
              <a:rPr lang="en-US" sz="2000" dirty="0"/>
              <a:t>, </a:t>
            </a:r>
            <a:r>
              <a:rPr lang="en-US" sz="2000" dirty="0" err="1"/>
              <a:t>qishloq</a:t>
            </a:r>
            <a:r>
              <a:rPr lang="en-US" sz="2000" dirty="0"/>
              <a:t> </a:t>
            </a:r>
            <a:r>
              <a:rPr lang="en-US" sz="2000" dirty="0" err="1"/>
              <a:t>xo‘jaligi</a:t>
            </a:r>
            <a:r>
              <a:rPr lang="en-US" sz="2000" dirty="0"/>
              <a:t>, </a:t>
            </a:r>
            <a:r>
              <a:rPr lang="en-US" sz="2000" dirty="0" err="1"/>
              <a:t>savdo</a:t>
            </a:r>
            <a:r>
              <a:rPr lang="en-US" sz="2000" dirty="0"/>
              <a:t>, </a:t>
            </a:r>
            <a:r>
              <a:rPr lang="en-US" sz="2000" dirty="0" err="1"/>
              <a:t>boshqa</a:t>
            </a:r>
            <a:r>
              <a:rPr lang="en-US" sz="2000" dirty="0"/>
              <a:t> </a:t>
            </a:r>
            <a:r>
              <a:rPr lang="en-US" sz="2000" dirty="0" err="1"/>
              <a:t>sohalar</a:t>
            </a:r>
            <a:r>
              <a:rPr lang="en-US" sz="2000" dirty="0"/>
              <a:t> </a:t>
            </a:r>
            <a:r>
              <a:rPr lang="en-US" sz="2000" dirty="0" err="1"/>
              <a:t>bilan</a:t>
            </a:r>
            <a:r>
              <a:rPr lang="en-US" sz="2000" dirty="0"/>
              <a:t> </a:t>
            </a:r>
            <a:r>
              <a:rPr lang="en-US" sz="2000" dirty="0" err="1"/>
              <a:t>bog‘liq</a:t>
            </a:r>
            <a:r>
              <a:rPr lang="en-US" sz="2000" dirty="0"/>
              <a:t> </a:t>
            </a:r>
            <a:r>
              <a:rPr lang="en-US" sz="2000" dirty="0" err="1"/>
              <a:t>qanday</a:t>
            </a:r>
            <a:r>
              <a:rPr lang="en-US" sz="2000" dirty="0"/>
              <a:t> </a:t>
            </a:r>
            <a:r>
              <a:rPr lang="en-US" sz="2000" b="1" dirty="0" err="1"/>
              <a:t>muammolarni</a:t>
            </a:r>
            <a:r>
              <a:rPr lang="en-US" sz="2000" dirty="0"/>
              <a:t> </a:t>
            </a:r>
            <a:r>
              <a:rPr lang="en-US" sz="2000" dirty="0" err="1"/>
              <a:t>hal</a:t>
            </a:r>
            <a:r>
              <a:rPr lang="en-US" sz="2000" dirty="0"/>
              <a:t> </a:t>
            </a:r>
            <a:r>
              <a:rPr lang="en-US" sz="2000" dirty="0" err="1"/>
              <a:t>etishni</a:t>
            </a:r>
            <a:r>
              <a:rPr lang="en-US" sz="2000" dirty="0"/>
              <a:t> </a:t>
            </a:r>
            <a:r>
              <a:rPr lang="en-US" sz="2000" dirty="0" err="1"/>
              <a:t>istardingiz</a:t>
            </a:r>
            <a:r>
              <a:rPr lang="en-US" sz="2000" dirty="0"/>
              <a:t>?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 </a:t>
            </a:r>
            <a:r>
              <a:rPr lang="en-US" sz="2000" b="1" dirty="0" err="1"/>
              <a:t>Muammoni</a:t>
            </a:r>
            <a:r>
              <a:rPr lang="en-US" sz="2000" b="1" dirty="0"/>
              <a:t> </a:t>
            </a:r>
            <a:r>
              <a:rPr lang="en-US" sz="2000" b="1" dirty="0" err="1"/>
              <a:t>aniq</a:t>
            </a:r>
            <a:r>
              <a:rPr lang="en-US" sz="2000" b="1" dirty="0"/>
              <a:t> </a:t>
            </a:r>
            <a:r>
              <a:rPr lang="en-US" sz="2000" b="1" dirty="0" err="1"/>
              <a:t>bayon</a:t>
            </a:r>
            <a:r>
              <a:rPr lang="en-US" sz="2000" b="1" dirty="0"/>
              <a:t> </a:t>
            </a:r>
            <a:r>
              <a:rPr lang="en-US" sz="2000" b="1" dirty="0" err="1"/>
              <a:t>qiling</a:t>
            </a:r>
            <a:r>
              <a:rPr lang="en-US" sz="2000" b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har</a:t>
            </a:r>
            <a:r>
              <a:rPr lang="en-US" sz="2000" dirty="0"/>
              <a:t> </a:t>
            </a:r>
            <a:r>
              <a:rPr lang="en-US" sz="2000" dirty="0" err="1"/>
              <a:t>kim</a:t>
            </a:r>
            <a:r>
              <a:rPr lang="en-US" sz="2000" dirty="0"/>
              <a:t> </a:t>
            </a:r>
            <a:r>
              <a:rPr lang="en-US" sz="2000" dirty="0" err="1"/>
              <a:t>o‘zi</a:t>
            </a:r>
            <a:r>
              <a:rPr lang="en-US" sz="2000" dirty="0"/>
              <a:t> </a:t>
            </a:r>
            <a:r>
              <a:rPr lang="en-US" sz="2000" dirty="0" err="1"/>
              <a:t>uchun</a:t>
            </a:r>
            <a:r>
              <a:rPr lang="en-US" sz="2000" dirty="0"/>
              <a:t>, </a:t>
            </a:r>
            <a:r>
              <a:rPr lang="en-US" sz="2000" dirty="0" err="1"/>
              <a:t>shaxsan</a:t>
            </a:r>
            <a:r>
              <a:rPr lang="en-US" sz="2000" dirty="0"/>
              <a:t>, 3 </a:t>
            </a:r>
            <a:r>
              <a:rPr lang="en-US" sz="2000" dirty="0" err="1"/>
              <a:t>daqiqa</a:t>
            </a:r>
            <a:r>
              <a:rPr lang="en-US" sz="2000" dirty="0"/>
              <a:t>)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dirty="0" err="1"/>
              <a:t>Jamoada</a:t>
            </a:r>
            <a:r>
              <a:rPr lang="en-US" sz="2000" dirty="0"/>
              <a:t> </a:t>
            </a:r>
            <a:r>
              <a:rPr lang="en-US" sz="2000" dirty="0" err="1"/>
              <a:t>muhokama</a:t>
            </a:r>
            <a:r>
              <a:rPr lang="en-US" sz="2000" dirty="0"/>
              <a:t> </a:t>
            </a:r>
            <a:r>
              <a:rPr lang="en-US" sz="2000" dirty="0" err="1"/>
              <a:t>qiling</a:t>
            </a:r>
            <a:r>
              <a:rPr lang="en-US" sz="2000" dirty="0"/>
              <a:t> (7 </a:t>
            </a:r>
            <a:r>
              <a:rPr lang="en-US" sz="2000" dirty="0" err="1"/>
              <a:t>daqiqa</a:t>
            </a:r>
            <a:r>
              <a:rPr lang="en-US" sz="2000" dirty="0"/>
              <a:t>)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dirty="0" err="1"/>
              <a:t>Jamoada</a:t>
            </a:r>
            <a:r>
              <a:rPr lang="en-US" sz="2000" dirty="0"/>
              <a:t> </a:t>
            </a:r>
            <a:r>
              <a:rPr lang="en-US" sz="2000" dirty="0" err="1"/>
              <a:t>taklif</a:t>
            </a:r>
            <a:r>
              <a:rPr lang="en-US" sz="2000" dirty="0"/>
              <a:t> </a:t>
            </a:r>
            <a:r>
              <a:rPr lang="en-US" sz="2000" dirty="0" err="1"/>
              <a:t>etilgan</a:t>
            </a:r>
            <a:r>
              <a:rPr lang="en-US" sz="2000" dirty="0"/>
              <a:t> </a:t>
            </a:r>
            <a:r>
              <a:rPr lang="en-US" sz="2000" dirty="0" err="1"/>
              <a:t>barcha</a:t>
            </a:r>
            <a:r>
              <a:rPr lang="en-US" sz="2000" dirty="0"/>
              <a:t> </a:t>
            </a:r>
            <a:r>
              <a:rPr lang="en-US" sz="2000" dirty="0" err="1"/>
              <a:t>variantlardan</a:t>
            </a:r>
            <a:r>
              <a:rPr lang="en-US" sz="2000" dirty="0"/>
              <a:t> </a:t>
            </a:r>
            <a:r>
              <a:rPr lang="en-US" sz="2000" b="1" dirty="0" err="1"/>
              <a:t>jamoa</a:t>
            </a:r>
            <a:r>
              <a:rPr lang="en-US" sz="2000" b="1" dirty="0"/>
              <a:t> </a:t>
            </a:r>
            <a:r>
              <a:rPr lang="en-US" sz="2000" b="1" dirty="0" err="1"/>
              <a:t>uchun</a:t>
            </a:r>
            <a:r>
              <a:rPr lang="en-US" sz="2000" b="1" dirty="0"/>
              <a:t> 1 ta </a:t>
            </a:r>
            <a:r>
              <a:rPr lang="en-US" sz="2000" b="1" dirty="0" err="1"/>
              <a:t>muammoni</a:t>
            </a:r>
            <a:r>
              <a:rPr lang="en-US" sz="2000" b="1" dirty="0"/>
              <a:t> </a:t>
            </a:r>
            <a:r>
              <a:rPr lang="en-US" sz="2000" b="1" dirty="0" err="1"/>
              <a:t>tanlang</a:t>
            </a:r>
            <a:r>
              <a:rPr lang="en-US" sz="2000" b="1" dirty="0"/>
              <a:t> </a:t>
            </a:r>
            <a:r>
              <a:rPr lang="en-US" sz="2000" b="1" dirty="0" err="1"/>
              <a:t>va</a:t>
            </a:r>
            <a:r>
              <a:rPr lang="en-US" sz="2000" b="1" dirty="0"/>
              <a:t> 10 </a:t>
            </a:r>
            <a:r>
              <a:rPr lang="en-US" sz="2000" b="1" dirty="0" err="1"/>
              <a:t>daqiqadan</a:t>
            </a:r>
            <a:r>
              <a:rPr lang="en-US" sz="2000" b="1" dirty="0"/>
              <a:t> </a:t>
            </a:r>
            <a:r>
              <a:rPr lang="en-US" sz="2000" b="1" dirty="0" err="1"/>
              <a:t>keyin</a:t>
            </a:r>
            <a:r>
              <a:rPr lang="en-US" sz="2000" b="1" dirty="0"/>
              <a:t> </a:t>
            </a:r>
            <a:r>
              <a:rPr lang="en-US" sz="2000" b="1" dirty="0" err="1"/>
              <a:t>uni</a:t>
            </a:r>
            <a:r>
              <a:rPr lang="en-US" sz="2000" b="1" dirty="0"/>
              <a:t> </a:t>
            </a:r>
            <a:r>
              <a:rPr lang="en-US" sz="2000" b="1" dirty="0" err="1"/>
              <a:t>hammaga</a:t>
            </a:r>
            <a:r>
              <a:rPr lang="en-US" sz="2000" b="1" dirty="0"/>
              <a:t> </a:t>
            </a:r>
            <a:r>
              <a:rPr lang="en-US" sz="2000" b="1" dirty="0" err="1"/>
              <a:t>taqdim</a:t>
            </a:r>
            <a:r>
              <a:rPr lang="en-US" sz="2000" b="1" dirty="0"/>
              <a:t> </a:t>
            </a:r>
            <a:r>
              <a:rPr lang="en-US" sz="2000" b="1" dirty="0" err="1"/>
              <a:t>eting</a:t>
            </a:r>
            <a:r>
              <a:rPr lang="en-US" sz="2000" dirty="0"/>
              <a:t> (</a:t>
            </a:r>
            <a:r>
              <a:rPr lang="en-US" sz="2000" dirty="0" err="1">
                <a:solidFill>
                  <a:srgbClr val="FF0000"/>
                </a:solidFill>
              </a:rPr>
              <a:t>hozircha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yechimsiz</a:t>
            </a:r>
            <a:r>
              <a:rPr lang="en-US" sz="2000" dirty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6897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63EA0-3D70-4011-9D4A-B0C48A3E2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614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Roboto"/>
                <a:ea typeface="Roboto"/>
                <a:cs typeface="Roboto"/>
              </a:rPr>
              <a:t>Just Start </a:t>
            </a:r>
            <a:r>
              <a:rPr lang="en-US" dirty="0" err="1">
                <a:latin typeface="Roboto"/>
                <a:ea typeface="Roboto"/>
                <a:cs typeface="Roboto"/>
              </a:rPr>
              <a:t>startap-akselerator</a:t>
            </a:r>
            <a:r>
              <a:rPr lang="en-US" dirty="0"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</a:rPr>
              <a:t>doirasida</a:t>
            </a:r>
            <a:r>
              <a:rPr lang="en-US" dirty="0"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</a:rPr>
              <a:t>IdeaThon</a:t>
            </a:r>
            <a:r>
              <a:rPr lang="en-US" dirty="0">
                <a:latin typeface="Roboto"/>
                <a:ea typeface="Roboto"/>
                <a:cs typeface="Roboto"/>
              </a:rPr>
              <a:t/>
            </a:r>
            <a:br>
              <a:rPr lang="en-US" dirty="0">
                <a:latin typeface="Roboto"/>
                <a:ea typeface="Roboto"/>
                <a:cs typeface="Roboto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5FBD3F-7D4B-48F1-A5C9-58CA98A665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1-Modul </a:t>
            </a:r>
            <a:endParaRPr lang="en-US" dirty="0" smtClean="0"/>
          </a:p>
          <a:p>
            <a:r>
              <a:rPr lang="en-US" dirty="0" err="1" smtClean="0"/>
              <a:t>IdeaThon</a:t>
            </a:r>
            <a:r>
              <a:rPr lang="en-US" dirty="0" smtClean="0"/>
              <a:t> 1-Kun</a:t>
            </a:r>
            <a:endParaRPr lang="en-US" dirty="0"/>
          </a:p>
          <a:p>
            <a:r>
              <a:rPr lang="en-US" dirty="0" err="1"/>
              <a:t>Xush</a:t>
            </a:r>
            <a:r>
              <a:rPr lang="en-US" dirty="0"/>
              <a:t> </a:t>
            </a:r>
            <a:r>
              <a:rPr lang="en-US" dirty="0" err="1"/>
              <a:t>kelibsiz</a:t>
            </a:r>
            <a:r>
              <a:rPr lang="en-US" dirty="0"/>
              <a:t>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666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Muammoni</a:t>
            </a:r>
            <a:r>
              <a:rPr lang="ru-RU" dirty="0"/>
              <a:t> </a:t>
            </a:r>
            <a:r>
              <a:rPr lang="ru-RU" dirty="0" err="1"/>
              <a:t>bayon</a:t>
            </a:r>
            <a:r>
              <a:rPr lang="ru-RU" dirty="0"/>
              <a:t> </a:t>
            </a:r>
            <a:r>
              <a:rPr lang="ru-RU" dirty="0" err="1"/>
              <a:t>etishga</a:t>
            </a:r>
            <a:r>
              <a:rPr lang="ru-RU" dirty="0"/>
              <a:t> </a:t>
            </a:r>
            <a:r>
              <a:rPr lang="ru-RU" dirty="0" err="1"/>
              <a:t>misol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34743" y="1758434"/>
            <a:ext cx="1765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1-taklifda)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70215" y="2502852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buSzPts val="2700"/>
            </a:pPr>
            <a:r>
              <a:rPr lang="en-US" sz="2800" dirty="0"/>
              <a:t>Samarqand </a:t>
            </a:r>
            <a:r>
              <a:rPr lang="en-US" sz="2800" dirty="0" err="1"/>
              <a:t>aholisi</a:t>
            </a:r>
            <a:r>
              <a:rPr lang="en-US" sz="2800" dirty="0"/>
              <a:t> </a:t>
            </a:r>
            <a:r>
              <a:rPr lang="en-US" sz="2800" dirty="0" err="1"/>
              <a:t>har</a:t>
            </a:r>
            <a:r>
              <a:rPr lang="en-US" sz="2800" dirty="0"/>
              <a:t> </a:t>
            </a:r>
            <a:r>
              <a:rPr lang="en-US" sz="2800" dirty="0" err="1"/>
              <a:t>kuni</a:t>
            </a:r>
            <a:r>
              <a:rPr lang="en-US" sz="2800" dirty="0"/>
              <a:t> </a:t>
            </a:r>
            <a:r>
              <a:rPr lang="en-US" sz="2800" dirty="0" err="1"/>
              <a:t>ishga</a:t>
            </a:r>
            <a:r>
              <a:rPr lang="en-US" sz="2800" dirty="0"/>
              <a:t> </a:t>
            </a:r>
            <a:r>
              <a:rPr lang="en-US" sz="2800" dirty="0" err="1"/>
              <a:t>yoki</a:t>
            </a:r>
            <a:r>
              <a:rPr lang="en-US" sz="2800" dirty="0"/>
              <a:t> </a:t>
            </a:r>
            <a:r>
              <a:rPr lang="en-US" sz="2800" dirty="0" err="1"/>
              <a:t>o‘qishga</a:t>
            </a:r>
            <a:r>
              <a:rPr lang="en-US" sz="2800" dirty="0"/>
              <a:t> </a:t>
            </a:r>
            <a:r>
              <a:rPr lang="en-US" sz="2800" dirty="0" err="1"/>
              <a:t>kechikyapti</a:t>
            </a:r>
            <a:r>
              <a:rPr lang="en-US" sz="2800" dirty="0"/>
              <a:t>, </a:t>
            </a:r>
            <a:r>
              <a:rPr lang="en-US" sz="2800" dirty="0" err="1"/>
              <a:t>ular</a:t>
            </a:r>
            <a:r>
              <a:rPr lang="en-US" sz="2800" dirty="0"/>
              <a:t> </a:t>
            </a:r>
            <a:r>
              <a:rPr lang="en-US" sz="2800" dirty="0" err="1"/>
              <a:t>safarni</a:t>
            </a:r>
            <a:r>
              <a:rPr lang="en-US" sz="2800" dirty="0"/>
              <a:t> </a:t>
            </a:r>
            <a:r>
              <a:rPr lang="en-US" sz="2800" dirty="0" err="1"/>
              <a:t>rejalashtira</a:t>
            </a:r>
            <a:r>
              <a:rPr lang="en-US" sz="2800" dirty="0"/>
              <a:t> </a:t>
            </a:r>
            <a:r>
              <a:rPr lang="en-US" sz="2800" dirty="0" err="1"/>
              <a:t>olishmayapti</a:t>
            </a:r>
            <a:r>
              <a:rPr lang="en-US" sz="2800" dirty="0"/>
              <a:t>, </a:t>
            </a:r>
            <a:r>
              <a:rPr lang="en-US" sz="2800" dirty="0" err="1"/>
              <a:t>chunki</a:t>
            </a:r>
            <a:r>
              <a:rPr lang="en-US" sz="2800" dirty="0"/>
              <a:t> </a:t>
            </a:r>
            <a:r>
              <a:rPr lang="en-US" sz="2800" dirty="0" err="1"/>
              <a:t>avtobuslar</a:t>
            </a:r>
            <a:r>
              <a:rPr lang="en-US" sz="2800" dirty="0"/>
              <a:t> </a:t>
            </a:r>
            <a:r>
              <a:rPr lang="en-US" sz="2800" dirty="0" err="1"/>
              <a:t>jadval</a:t>
            </a:r>
            <a:r>
              <a:rPr lang="en-US" sz="2800" dirty="0"/>
              <a:t> </a:t>
            </a:r>
            <a:r>
              <a:rPr lang="en-US" sz="2800" dirty="0" err="1"/>
              <a:t>bo‘yicha</a:t>
            </a:r>
            <a:r>
              <a:rPr lang="en-US" sz="2800" dirty="0"/>
              <a:t> </a:t>
            </a:r>
            <a:r>
              <a:rPr lang="en-US" sz="2800" dirty="0" err="1"/>
              <a:t>yurmaydi</a:t>
            </a:r>
            <a:r>
              <a:rPr lang="en-US" sz="2800" dirty="0"/>
              <a:t> / </a:t>
            </a:r>
            <a:r>
              <a:rPr lang="en-US" sz="2800" dirty="0" err="1"/>
              <a:t>qachon</a:t>
            </a:r>
            <a:r>
              <a:rPr lang="en-US" sz="2800" dirty="0"/>
              <a:t> </a:t>
            </a:r>
            <a:r>
              <a:rPr lang="en-US" sz="2800" dirty="0" err="1"/>
              <a:t>kelishi</a:t>
            </a:r>
            <a:r>
              <a:rPr lang="en-US" sz="2800" dirty="0"/>
              <a:t> </a:t>
            </a:r>
            <a:r>
              <a:rPr lang="en-US" sz="2800" dirty="0" err="1"/>
              <a:t>noma’lum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6906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10 </a:t>
            </a:r>
            <a:r>
              <a:rPr lang="ru-RU" dirty="0" err="1"/>
              <a:t>daqiqa</a:t>
            </a:r>
            <a:r>
              <a:rPr lang="ru-RU" dirty="0"/>
              <a:t>! </a:t>
            </a:r>
            <a:r>
              <a:rPr lang="ru-RU" dirty="0" err="1"/>
              <a:t>Vaqt</a:t>
            </a:r>
            <a:r>
              <a:rPr lang="ru-RU" dirty="0"/>
              <a:t> </a:t>
            </a:r>
            <a:r>
              <a:rPr lang="ru-RU" dirty="0" err="1"/>
              <a:t>ketdi</a:t>
            </a:r>
            <a:r>
              <a:rPr lang="ru-RU" dirty="0"/>
              <a:t>!</a:t>
            </a:r>
          </a:p>
        </p:txBody>
      </p:sp>
      <p:pic>
        <p:nvPicPr>
          <p:cNvPr id="1028" name="Picture 4" descr="Stopwatch 10 Min Icon Flat Style Stock Illustration - Download Image Now -  Minute Hand, Number 10, Countdown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018" y="1727427"/>
            <a:ext cx="4232501" cy="423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615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097986" cy="976658"/>
          </a:xfrm>
        </p:spPr>
        <p:txBody>
          <a:bodyPr>
            <a:normAutofit fontScale="90000"/>
          </a:bodyPr>
          <a:lstStyle/>
          <a:p>
            <a:r>
              <a:rPr lang="ru-RU" dirty="0"/>
              <a:t>5 </a:t>
            </a:r>
            <a:r>
              <a:rPr lang="ru-RU" dirty="0" err="1"/>
              <a:t>ta</a:t>
            </a:r>
            <a:r>
              <a:rPr lang="ru-RU" dirty="0"/>
              <a:t> </a:t>
            </a:r>
            <a:r>
              <a:rPr lang="ru-RU" dirty="0" err="1"/>
              <a:t>jamoa</a:t>
            </a:r>
            <a:r>
              <a:rPr lang="ru-RU" dirty="0"/>
              <a:t> </a:t>
            </a:r>
            <a:r>
              <a:rPr lang="ru-RU" dirty="0" err="1"/>
              <a:t>o‘zi</a:t>
            </a:r>
            <a:r>
              <a:rPr lang="ru-RU" dirty="0"/>
              <a:t> </a:t>
            </a:r>
            <a:r>
              <a:rPr lang="ru-RU" dirty="0" err="1"/>
              <a:t>tomonidan</a:t>
            </a:r>
            <a:r>
              <a:rPr lang="ru-RU" dirty="0"/>
              <a:t> </a:t>
            </a:r>
            <a:r>
              <a:rPr lang="ru-RU" dirty="0" err="1"/>
              <a:t>tanlangan</a:t>
            </a:r>
            <a:r>
              <a:rPr lang="ru-RU" dirty="0"/>
              <a:t> </a:t>
            </a:r>
            <a:r>
              <a:rPr lang="ru-RU" dirty="0" err="1"/>
              <a:t>muammoni</a:t>
            </a:r>
            <a:r>
              <a:rPr lang="ru-RU" dirty="0"/>
              <a:t> </a:t>
            </a:r>
            <a:r>
              <a:rPr lang="ru-RU" dirty="0" err="1"/>
              <a:t>taqdim</a:t>
            </a:r>
            <a:r>
              <a:rPr lang="ru-RU" dirty="0"/>
              <a:t> </a:t>
            </a:r>
            <a:r>
              <a:rPr lang="ru-RU" dirty="0" err="1"/>
              <a:t>etadi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693120"/>
            <a:ext cx="5581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700"/>
            </a:pPr>
            <a:r>
              <a:rPr lang="es-ES" dirty="0"/>
              <a:t>(</a:t>
            </a:r>
            <a:r>
              <a:rPr lang="es-ES" sz="2800" dirty="0"/>
              <a:t>1 daqiqa, savollar va javoblarsiz) </a:t>
            </a:r>
            <a:endParaRPr lang="es-ES" sz="2800" dirty="0"/>
          </a:p>
        </p:txBody>
      </p:sp>
      <p:pic>
        <p:nvPicPr>
          <p:cNvPr id="4" name="Google Shape;333;p23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250" r="250"/>
          <a:stretch/>
        </p:blipFill>
        <p:spPr>
          <a:xfrm>
            <a:off x="6822185" y="1954730"/>
            <a:ext cx="3464815" cy="348446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594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Startap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Poppins Medium"/>
                <a:ea typeface="Poppins Medium"/>
                <a:cs typeface="Poppins Medium"/>
                <a:sym typeface="Poppins Medium"/>
              </a:rPr>
              <a:t>jamoasi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haqida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gaplashamiz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980955"/>
            <a:ext cx="6096000" cy="20082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SzPts val="2700"/>
              <a:buFont typeface="Noto Sans Symbols"/>
              <a:buChar char="✔"/>
            </a:pPr>
            <a:r>
              <a:rPr lang="en-US" sz="2800" dirty="0" err="1"/>
              <a:t>Startapingizni</a:t>
            </a:r>
            <a:r>
              <a:rPr lang="en-US" sz="2800" dirty="0"/>
              <a:t> </a:t>
            </a:r>
            <a:r>
              <a:rPr lang="en-US" sz="2800" dirty="0" err="1"/>
              <a:t>yakka</a:t>
            </a:r>
            <a:r>
              <a:rPr lang="en-US" sz="2800" dirty="0"/>
              <a:t> </a:t>
            </a:r>
            <a:r>
              <a:rPr lang="en-US" sz="2800" dirty="0" err="1"/>
              <a:t>o‘zingiz</a:t>
            </a:r>
            <a:r>
              <a:rPr lang="en-US" sz="2800" dirty="0"/>
              <a:t> </a:t>
            </a:r>
            <a:r>
              <a:rPr lang="en-US" sz="2800" dirty="0" err="1"/>
              <a:t>ishga</a:t>
            </a:r>
            <a:r>
              <a:rPr lang="en-US" sz="2800" dirty="0"/>
              <a:t> </a:t>
            </a:r>
            <a:r>
              <a:rPr lang="en-US" sz="2800" dirty="0" err="1"/>
              <a:t>tushira</a:t>
            </a:r>
            <a:r>
              <a:rPr lang="en-US" sz="2800" dirty="0"/>
              <a:t> </a:t>
            </a:r>
            <a:r>
              <a:rPr lang="en-US" sz="2800" dirty="0" err="1"/>
              <a:t>olasizmi</a:t>
            </a:r>
            <a:r>
              <a:rPr lang="en-US" sz="2800" dirty="0"/>
              <a:t>?</a:t>
            </a:r>
          </a:p>
          <a:p>
            <a:pPr marL="285750" lvl="0" indent="-285750">
              <a:spcBef>
                <a:spcPts val="1500"/>
              </a:spcBef>
              <a:buSzPts val="2700"/>
              <a:buFont typeface="Noto Sans Symbols"/>
              <a:buChar char="✔"/>
            </a:pPr>
            <a:r>
              <a:rPr lang="en-US" sz="2800" dirty="0" err="1"/>
              <a:t>Startapingizda</a:t>
            </a:r>
            <a:r>
              <a:rPr lang="en-US" sz="2800" dirty="0"/>
              <a:t> </a:t>
            </a:r>
            <a:r>
              <a:rPr lang="en-US" sz="2800" dirty="0" err="1"/>
              <a:t>nechta</a:t>
            </a:r>
            <a:r>
              <a:rPr lang="en-US" sz="2800" dirty="0"/>
              <a:t> </a:t>
            </a:r>
            <a:r>
              <a:rPr lang="en-US" sz="2800" dirty="0" err="1"/>
              <a:t>kishi</a:t>
            </a:r>
            <a:r>
              <a:rPr lang="en-US" sz="2800" dirty="0"/>
              <a:t> </a:t>
            </a:r>
            <a:r>
              <a:rPr lang="en-US" sz="2800" dirty="0" err="1"/>
              <a:t>bo‘lishi</a:t>
            </a:r>
            <a:r>
              <a:rPr lang="en-US" sz="2800" dirty="0"/>
              <a:t> </a:t>
            </a:r>
            <a:r>
              <a:rPr lang="en-US" sz="2800" dirty="0" err="1"/>
              <a:t>kerak</a:t>
            </a:r>
            <a:r>
              <a:rPr lang="en-US" sz="2800" dirty="0"/>
              <a:t> deb </a:t>
            </a:r>
            <a:r>
              <a:rPr lang="en-US" sz="2800" dirty="0" err="1"/>
              <a:t>o‘ylaysiz</a:t>
            </a:r>
            <a:r>
              <a:rPr lang="en-US" sz="2800" dirty="0"/>
              <a:t>? </a:t>
            </a:r>
            <a:endParaRPr lang="en-US" sz="2800" dirty="0"/>
          </a:p>
        </p:txBody>
      </p:sp>
      <p:pic>
        <p:nvPicPr>
          <p:cNvPr id="4" name="Google Shape;340;p24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250" r="250"/>
          <a:stretch/>
        </p:blipFill>
        <p:spPr>
          <a:xfrm>
            <a:off x="7426342" y="2119477"/>
            <a:ext cx="3464815" cy="3484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76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Jamoangizda</a:t>
            </a:r>
            <a:r>
              <a:rPr lang="ru-RU" dirty="0"/>
              <a:t> 2-3 </a:t>
            </a:r>
            <a:r>
              <a:rPr lang="ru-RU" dirty="0" err="1"/>
              <a:t>kishi</a:t>
            </a:r>
            <a:r>
              <a:rPr lang="ru-RU" dirty="0"/>
              <a:t> </a:t>
            </a:r>
            <a:r>
              <a:rPr lang="ru-RU" dirty="0" err="1"/>
              <a:t>bo‘lishi</a:t>
            </a:r>
            <a:r>
              <a:rPr lang="ru-RU" dirty="0"/>
              <a:t> </a:t>
            </a:r>
            <a:r>
              <a:rPr lang="ru-RU" dirty="0" err="1"/>
              <a:t>kerak</a:t>
            </a:r>
            <a:endParaRPr lang="ru-RU" dirty="0"/>
          </a:p>
        </p:txBody>
      </p:sp>
      <p:pic>
        <p:nvPicPr>
          <p:cNvPr id="3" name="Google Shape;348;p25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328" r="328"/>
          <a:stretch/>
        </p:blipFill>
        <p:spPr>
          <a:xfrm>
            <a:off x="838199" y="1572761"/>
            <a:ext cx="3194957" cy="2917596"/>
          </a:xfrm>
          <a:prstGeom prst="rect">
            <a:avLst/>
          </a:prstGeom>
          <a:solidFill>
            <a:srgbClr val="57257D"/>
          </a:solidFill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48366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SzPts val="1960"/>
            </a:pPr>
            <a:r>
              <a:rPr lang="en-US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Mahsulotni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qanday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yaratishni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/>
              <a:t>biladigan</a:t>
            </a:r>
            <a:r>
              <a:rPr lang="en-US" dirty="0"/>
              <a:t> </a:t>
            </a:r>
            <a:r>
              <a:rPr lang="en-US" dirty="0" err="1"/>
              <a:t>kishi</a:t>
            </a:r>
            <a:r>
              <a:rPr lang="en-US" dirty="0"/>
              <a:t> (</a:t>
            </a:r>
            <a:r>
              <a:rPr lang="en-US" dirty="0" err="1"/>
              <a:t>olim</a:t>
            </a:r>
            <a:r>
              <a:rPr lang="en-US" dirty="0"/>
              <a:t>, </a:t>
            </a:r>
            <a:r>
              <a:rPr lang="en-US" dirty="0" err="1"/>
              <a:t>muhandis</a:t>
            </a:r>
            <a:r>
              <a:rPr lang="en-US" dirty="0"/>
              <a:t>, </a:t>
            </a:r>
            <a:r>
              <a:rPr lang="en-US" dirty="0" smtClean="0"/>
              <a:t>, </a:t>
            </a:r>
            <a:r>
              <a:rPr lang="en-US" dirty="0" err="1"/>
              <a:t>tibbiy</a:t>
            </a:r>
            <a:r>
              <a:rPr lang="en-US" dirty="0"/>
              <a:t> </a:t>
            </a:r>
            <a:r>
              <a:rPr lang="en-US" dirty="0" err="1"/>
              <a:t>xodim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boshq</a:t>
            </a:r>
            <a:r>
              <a:rPr lang="en-US" dirty="0"/>
              <a:t>.).</a:t>
            </a:r>
            <a:endParaRPr lang="en-US" dirty="0"/>
          </a:p>
        </p:txBody>
      </p:sp>
      <p:pic>
        <p:nvPicPr>
          <p:cNvPr id="5" name="Google Shape;349;p25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92" r="291"/>
          <a:stretch/>
        </p:blipFill>
        <p:spPr>
          <a:xfrm>
            <a:off x="7067957" y="1572762"/>
            <a:ext cx="3170058" cy="2917596"/>
          </a:xfrm>
          <a:prstGeom prst="rect">
            <a:avLst/>
          </a:prstGeom>
          <a:solidFill>
            <a:srgbClr val="57257D"/>
          </a:solidFill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185227" y="4836663"/>
            <a:ext cx="6006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ts val="1960"/>
            </a:pPr>
            <a:r>
              <a:rPr lang="en-US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Sotishni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/>
              <a:t>/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odamlarni</a:t>
            </a:r>
            <a:r>
              <a:rPr lang="en-US" dirty="0"/>
              <a:t> </a:t>
            </a:r>
            <a:r>
              <a:rPr lang="en-US" dirty="0" err="1"/>
              <a:t>ishontirishni</a:t>
            </a:r>
            <a:r>
              <a:rPr lang="en-US" dirty="0"/>
              <a:t> </a:t>
            </a:r>
            <a:r>
              <a:rPr lang="en-US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biladigan</a:t>
            </a:r>
            <a:r>
              <a:rPr lang="en-US" dirty="0"/>
              <a:t> </a:t>
            </a:r>
            <a:r>
              <a:rPr lang="en-US" dirty="0" err="1"/>
              <a:t>kishi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38737" y="5829299"/>
            <a:ext cx="6135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ts val="2100"/>
            </a:pPr>
            <a:r>
              <a:rPr lang="it-IT" b="1" dirty="0"/>
              <a:t>Siz nima qilishni bilasiz? Jamoadagi rolingiz qanday?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249346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2-Mashq, 10 </a:t>
            </a:r>
            <a:r>
              <a:rPr lang="ru-RU" dirty="0" err="1"/>
              <a:t>daqiqa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604074"/>
            <a:ext cx="6096000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buSzPts val="2520"/>
              <a:buChar char="▪"/>
            </a:pPr>
            <a:r>
              <a:rPr lang="en-US" sz="2400" dirty="0"/>
              <a:t>1-mashqdagi </a:t>
            </a:r>
            <a:r>
              <a:rPr lang="en-US" sz="2400" dirty="0" err="1"/>
              <a:t>jamoalarda</a:t>
            </a:r>
            <a:r>
              <a:rPr lang="en-US" sz="2400" dirty="0"/>
              <a:t> </a:t>
            </a:r>
            <a:r>
              <a:rPr lang="en-US" sz="2400" dirty="0" err="1"/>
              <a:t>tanlangan</a:t>
            </a:r>
            <a:r>
              <a:rPr lang="en-US" sz="2400" dirty="0"/>
              <a:t> </a:t>
            </a:r>
            <a:r>
              <a:rPr lang="en-US" sz="2400" dirty="0" err="1"/>
              <a:t>muammo</a:t>
            </a:r>
            <a:r>
              <a:rPr lang="en-US" sz="2400" dirty="0"/>
              <a:t>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ishlashda</a:t>
            </a:r>
            <a:r>
              <a:rPr lang="en-US" sz="2400" dirty="0"/>
              <a:t> </a:t>
            </a:r>
            <a:r>
              <a:rPr lang="en-US" sz="2400" dirty="0" err="1"/>
              <a:t>davom</a:t>
            </a:r>
            <a:r>
              <a:rPr lang="en-US" sz="2400" dirty="0"/>
              <a:t> </a:t>
            </a:r>
            <a:r>
              <a:rPr lang="en-US" sz="2400" dirty="0" err="1"/>
              <a:t>etamiz</a:t>
            </a:r>
            <a:r>
              <a:rPr lang="en-US" sz="2400" dirty="0"/>
              <a:t>.</a:t>
            </a:r>
          </a:p>
          <a:p>
            <a:pPr marL="342900" lvl="0" indent="-342900" algn="ctr">
              <a:spcBef>
                <a:spcPts val="2000"/>
              </a:spcBef>
              <a:buSzPts val="2520"/>
              <a:buChar char="▪"/>
            </a:pPr>
            <a:r>
              <a:rPr lang="en-US" sz="2400" dirty="0" err="1"/>
              <a:t>Ushbu</a:t>
            </a:r>
            <a:r>
              <a:rPr lang="en-US" sz="2400" dirty="0"/>
              <a:t> “test” </a:t>
            </a:r>
            <a:r>
              <a:rPr lang="en-US" sz="2400" dirty="0" err="1"/>
              <a:t>startap</a:t>
            </a:r>
            <a:r>
              <a:rPr lang="en-US" sz="2400" dirty="0"/>
              <a:t> </a:t>
            </a:r>
            <a:r>
              <a:rPr lang="en-US" sz="2400" dirty="0" err="1"/>
              <a:t>jamoasiga</a:t>
            </a:r>
            <a:r>
              <a:rPr lang="en-US" sz="2400" dirty="0"/>
              <a:t> </a:t>
            </a:r>
            <a:r>
              <a:rPr lang="en-US" sz="2400" dirty="0" err="1"/>
              <a:t>kimlar</a:t>
            </a:r>
            <a:r>
              <a:rPr lang="en-US" sz="2400" dirty="0"/>
              <a:t> </a:t>
            </a:r>
            <a:r>
              <a:rPr lang="en-US" sz="2400" dirty="0" err="1"/>
              <a:t>kerak</a:t>
            </a:r>
            <a:r>
              <a:rPr lang="en-US" sz="2400" dirty="0"/>
              <a:t>? </a:t>
            </a:r>
            <a:r>
              <a:rPr lang="en-US" sz="2400" dirty="0" err="1"/>
              <a:t>Qanday</a:t>
            </a:r>
            <a:r>
              <a:rPr lang="en-US" sz="2400" dirty="0"/>
              <a:t> </a:t>
            </a:r>
            <a:r>
              <a:rPr lang="en-US" sz="2400" dirty="0" err="1"/>
              <a:t>mutaxassislar</a:t>
            </a:r>
            <a:r>
              <a:rPr lang="en-US" sz="2400" dirty="0"/>
              <a:t>? </a:t>
            </a:r>
            <a:r>
              <a:rPr lang="en-US" sz="2400" dirty="0" err="1"/>
              <a:t>Jamoada</a:t>
            </a:r>
            <a:r>
              <a:rPr lang="en-US" sz="2400" dirty="0"/>
              <a:t> </a:t>
            </a:r>
            <a:r>
              <a:rPr lang="en-US" sz="2400" dirty="0" err="1"/>
              <a:t>muhokama</a:t>
            </a:r>
            <a:r>
              <a:rPr lang="en-US" sz="2400" dirty="0"/>
              <a:t> </a:t>
            </a:r>
            <a:r>
              <a:rPr lang="en-US" sz="2400" dirty="0" err="1"/>
              <a:t>qiling</a:t>
            </a:r>
            <a:r>
              <a:rPr lang="en-US" sz="2400" dirty="0"/>
              <a:t> </a:t>
            </a:r>
          </a:p>
          <a:p>
            <a:pPr marL="342900" lvl="0" indent="-342900" algn="ctr">
              <a:spcBef>
                <a:spcPts val="2000"/>
              </a:spcBef>
              <a:buSzPts val="2520"/>
              <a:buChar char="▪"/>
            </a:pPr>
            <a:r>
              <a:rPr lang="en-US" sz="2400" dirty="0" err="1"/>
              <a:t>Rollarni</a:t>
            </a:r>
            <a:r>
              <a:rPr lang="en-US" sz="2400" dirty="0"/>
              <a:t> </a:t>
            </a:r>
            <a:r>
              <a:rPr lang="en-US" sz="2400" dirty="0" err="1"/>
              <a:t>jamoadagi</a:t>
            </a:r>
            <a:r>
              <a:rPr lang="en-US" sz="2400" dirty="0"/>
              <a:t> </a:t>
            </a:r>
            <a:r>
              <a:rPr lang="en-US" sz="2400" dirty="0" err="1"/>
              <a:t>odamlar</a:t>
            </a:r>
            <a:r>
              <a:rPr lang="en-US" sz="2400" dirty="0"/>
              <a:t> </a:t>
            </a:r>
            <a:r>
              <a:rPr lang="en-US" sz="2400" dirty="0" err="1"/>
              <a:t>o‘rtasida</a:t>
            </a:r>
            <a:r>
              <a:rPr lang="en-US" sz="2400" dirty="0"/>
              <a:t> </a:t>
            </a:r>
            <a:r>
              <a:rPr lang="en-US" sz="2400" dirty="0" err="1"/>
              <a:t>taqsimlang</a:t>
            </a:r>
            <a:r>
              <a:rPr lang="en-US" sz="2400" dirty="0"/>
              <a:t>. Kim </a:t>
            </a:r>
            <a:r>
              <a:rPr lang="en-US" sz="2400" dirty="0" err="1"/>
              <a:t>nima</a:t>
            </a:r>
            <a:r>
              <a:rPr lang="en-US" sz="2400" dirty="0"/>
              <a:t>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shug‘ullanadi</a:t>
            </a:r>
            <a:r>
              <a:rPr lang="en-US" sz="2400" dirty="0"/>
              <a:t>, </a:t>
            </a:r>
            <a:r>
              <a:rPr lang="en-US" sz="2400" dirty="0" err="1"/>
              <a:t>taxminan</a:t>
            </a:r>
            <a:r>
              <a:rPr lang="en-US" sz="2400" dirty="0"/>
              <a:t>? </a:t>
            </a:r>
          </a:p>
          <a:p>
            <a:pPr marL="342900" lvl="0" indent="-342900" algn="ctr">
              <a:spcBef>
                <a:spcPts val="2000"/>
              </a:spcBef>
              <a:buSzPts val="2520"/>
              <a:buChar char="▪"/>
            </a:pPr>
            <a:r>
              <a:rPr lang="en-US" sz="2400" dirty="0"/>
              <a:t>Bu </a:t>
            </a:r>
            <a:r>
              <a:rPr lang="en-US" sz="2400" dirty="0" err="1"/>
              <a:t>jamoada</a:t>
            </a:r>
            <a:r>
              <a:rPr lang="en-US" sz="2400" dirty="0"/>
              <a:t> </a:t>
            </a:r>
            <a:r>
              <a:rPr lang="en-US" sz="2400" dirty="0" err="1"/>
              <a:t>qanday</a:t>
            </a:r>
            <a:r>
              <a:rPr lang="en-US" sz="2400" dirty="0"/>
              <a:t> </a:t>
            </a:r>
            <a:r>
              <a:rPr lang="en-US" sz="2400" dirty="0" err="1"/>
              <a:t>mutaxassislar</a:t>
            </a:r>
            <a:r>
              <a:rPr lang="en-US" sz="2400" dirty="0"/>
              <a:t> </a:t>
            </a:r>
            <a:r>
              <a:rPr lang="en-US" sz="2400" dirty="0" err="1"/>
              <a:t>yetishmayapti</a:t>
            </a:r>
            <a:r>
              <a:rPr lang="en-US" sz="2400" dirty="0"/>
              <a:t>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6585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10 </a:t>
            </a:r>
            <a:r>
              <a:rPr lang="ru-RU" dirty="0" err="1"/>
              <a:t>daqiqa</a:t>
            </a:r>
            <a:r>
              <a:rPr lang="ru-RU" dirty="0"/>
              <a:t>! </a:t>
            </a:r>
            <a:r>
              <a:rPr lang="ru-RU" dirty="0" err="1"/>
              <a:t>Vaqt</a:t>
            </a:r>
            <a:r>
              <a:rPr lang="ru-RU" dirty="0"/>
              <a:t> </a:t>
            </a:r>
            <a:r>
              <a:rPr lang="ru-RU" dirty="0" err="1"/>
              <a:t>ketdi</a:t>
            </a:r>
            <a:r>
              <a:rPr lang="ru-RU" dirty="0"/>
              <a:t>!</a:t>
            </a:r>
          </a:p>
        </p:txBody>
      </p:sp>
      <p:pic>
        <p:nvPicPr>
          <p:cNvPr id="2050" name="Picture 2" descr="Stopwatch 10 Min Icon Flat Style Stock Illustration - Download Image Now -  Minute Hand, Number 10, Countdown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404" y="1694769"/>
            <a:ext cx="4820330" cy="482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897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Ertangi</a:t>
            </a:r>
            <a:r>
              <a:rPr lang="ru-RU" dirty="0"/>
              <a:t> </a:t>
            </a:r>
            <a:r>
              <a:rPr lang="ru-RU" dirty="0" err="1"/>
              <a:t>kun</a:t>
            </a:r>
            <a:r>
              <a:rPr lang="ru-RU" dirty="0"/>
              <a:t> </a:t>
            </a:r>
            <a:r>
              <a:rPr lang="ru-RU" dirty="0" err="1"/>
              <a:t>uchun</a:t>
            </a:r>
            <a:r>
              <a:rPr lang="ru-RU" dirty="0"/>
              <a:t> </a:t>
            </a:r>
            <a:r>
              <a:rPr lang="ru-RU" dirty="0" err="1"/>
              <a:t>uy</a:t>
            </a:r>
            <a:r>
              <a:rPr lang="ru-RU" dirty="0"/>
              <a:t> </a:t>
            </a:r>
            <a:r>
              <a:rPr lang="ru-RU" dirty="0" err="1"/>
              <a:t>vazifasi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88119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SzPts val="2520"/>
            </a:pPr>
            <a:r>
              <a:rPr lang="en-US" sz="2000" dirty="0" err="1"/>
              <a:t>IdeaThon</a:t>
            </a:r>
            <a:r>
              <a:rPr lang="en-US" sz="2000" dirty="0"/>
              <a:t> 2-kunida, </a:t>
            </a:r>
            <a:br>
              <a:rPr lang="en-US" sz="2000" dirty="0"/>
            </a:br>
            <a:r>
              <a:rPr lang="en-US" sz="2000" dirty="0" err="1"/>
              <a:t>har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ishtirokchi</a:t>
            </a:r>
            <a:r>
              <a:rPr lang="en-US" sz="2000" dirty="0"/>
              <a:t> </a:t>
            </a:r>
            <a:r>
              <a:rPr lang="en-US" sz="2000" dirty="0" err="1"/>
              <a:t>uchun</a:t>
            </a:r>
            <a:endParaRPr lang="en-US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57800" y="1636263"/>
            <a:ext cx="6096000" cy="43781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SzPts val="2400"/>
            </a:pPr>
            <a:r>
              <a:rPr lang="en-US" sz="2400" b="1" dirty="0" err="1"/>
              <a:t>Plakat</a:t>
            </a:r>
            <a:r>
              <a:rPr lang="en-US" sz="2400" b="1" dirty="0"/>
              <a:t> </a:t>
            </a:r>
            <a:r>
              <a:rPr lang="en-US" sz="2400" b="1" dirty="0" err="1"/>
              <a:t>va</a:t>
            </a:r>
            <a:r>
              <a:rPr lang="en-US" sz="2400" b="1" dirty="0"/>
              <a:t> PowerPoint </a:t>
            </a:r>
            <a:r>
              <a:rPr lang="en-US" sz="2400" b="1" dirty="0" err="1"/>
              <a:t>dasturida</a:t>
            </a:r>
            <a:r>
              <a:rPr lang="en-US" sz="2400" b="1" dirty="0"/>
              <a:t> 2 ta </a:t>
            </a:r>
            <a:r>
              <a:rPr lang="en-US" sz="2400" b="1" dirty="0" err="1"/>
              <a:t>slayd</a:t>
            </a:r>
            <a:r>
              <a:rPr lang="en-US" sz="2400" b="1" dirty="0"/>
              <a:t> </a:t>
            </a:r>
            <a:r>
              <a:rPr lang="en-US" sz="2400" b="1" dirty="0" err="1"/>
              <a:t>tayyorlash</a:t>
            </a:r>
            <a:r>
              <a:rPr lang="en-US" sz="2400" b="1" dirty="0"/>
              <a:t>:</a:t>
            </a:r>
            <a:endParaRPr lang="en-US" sz="2400" dirty="0"/>
          </a:p>
          <a:p>
            <a:pPr marL="285750" lvl="0" indent="-285750">
              <a:spcBef>
                <a:spcPts val="1500"/>
              </a:spcBef>
              <a:buSzPts val="2400"/>
              <a:buFont typeface="Noto Sans Symbols"/>
              <a:buChar char="▪"/>
            </a:pPr>
            <a:r>
              <a:rPr lang="en-US" sz="2400" dirty="0" err="1"/>
              <a:t>Muammo</a:t>
            </a:r>
            <a:endParaRPr lang="en-US" sz="2400" dirty="0"/>
          </a:p>
          <a:p>
            <a:pPr marL="285750" lvl="0" indent="-285750">
              <a:spcBef>
                <a:spcPts val="1500"/>
              </a:spcBef>
              <a:buSzPts val="2400"/>
              <a:buFont typeface="Noto Sans Symbols"/>
              <a:buChar char="▪"/>
            </a:pPr>
            <a:r>
              <a:rPr lang="en-US" sz="2400" dirty="0" err="1"/>
              <a:t>Siz</a:t>
            </a:r>
            <a:r>
              <a:rPr lang="en-US" sz="2400" dirty="0"/>
              <a:t> </a:t>
            </a:r>
            <a:r>
              <a:rPr lang="en-US" sz="2400" dirty="0" err="1"/>
              <a:t>taklif</a:t>
            </a:r>
            <a:r>
              <a:rPr lang="en-US" sz="2400" dirty="0"/>
              <a:t> </a:t>
            </a:r>
            <a:r>
              <a:rPr lang="en-US" sz="2400" dirty="0" err="1"/>
              <a:t>qilayotgan</a:t>
            </a:r>
            <a:r>
              <a:rPr lang="en-US" sz="2400" dirty="0"/>
              <a:t> </a:t>
            </a:r>
            <a:r>
              <a:rPr lang="en-US" sz="2400" dirty="0" err="1"/>
              <a:t>yechim</a:t>
            </a:r>
            <a:endParaRPr lang="en-US" sz="2400" dirty="0"/>
          </a:p>
          <a:p>
            <a:pPr marL="285750" lvl="0" indent="-285750">
              <a:spcBef>
                <a:spcPts val="1500"/>
              </a:spcBef>
              <a:buSzPts val="2400"/>
              <a:buFont typeface="Noto Sans Symbols"/>
              <a:buChar char="▪"/>
            </a:pPr>
            <a:r>
              <a:rPr lang="en-US" sz="2400" dirty="0" err="1"/>
              <a:t>Qanday</a:t>
            </a:r>
            <a:r>
              <a:rPr lang="en-US" sz="2400" dirty="0"/>
              <a:t> </a:t>
            </a:r>
            <a:r>
              <a:rPr lang="en-US" sz="2400" dirty="0" err="1"/>
              <a:t>texnologiyalardan</a:t>
            </a:r>
            <a:r>
              <a:rPr lang="en-US" sz="2400" dirty="0"/>
              <a:t> </a:t>
            </a:r>
            <a:r>
              <a:rPr lang="en-US" sz="2400" dirty="0" err="1"/>
              <a:t>foydalanasiz</a:t>
            </a:r>
            <a:r>
              <a:rPr lang="en-US" sz="2400" dirty="0"/>
              <a:t>? </a:t>
            </a:r>
          </a:p>
          <a:p>
            <a:pPr marL="285750" lvl="0" indent="-285750">
              <a:spcBef>
                <a:spcPts val="1500"/>
              </a:spcBef>
              <a:buSzPts val="2400"/>
              <a:buFont typeface="Noto Sans Symbols"/>
              <a:buChar char="▪"/>
            </a:pPr>
            <a:r>
              <a:rPr lang="en-US" sz="2400" dirty="0" err="1"/>
              <a:t>Startapni</a:t>
            </a:r>
            <a:r>
              <a:rPr lang="en-US" sz="2400" dirty="0"/>
              <a:t> </a:t>
            </a:r>
            <a:r>
              <a:rPr lang="en-US" sz="2400" dirty="0" err="1"/>
              <a:t>amalga</a:t>
            </a:r>
            <a:r>
              <a:rPr lang="en-US" sz="2400" dirty="0"/>
              <a:t> </a:t>
            </a:r>
            <a:r>
              <a:rPr lang="en-US" sz="2400" dirty="0" err="1"/>
              <a:t>oshirish</a:t>
            </a:r>
            <a:r>
              <a:rPr lang="en-US" sz="2400" dirty="0"/>
              <a:t> </a:t>
            </a:r>
            <a:r>
              <a:rPr lang="en-US" sz="2400" dirty="0" err="1"/>
              <a:t>uchun</a:t>
            </a:r>
            <a:r>
              <a:rPr lang="en-US" sz="2400" dirty="0"/>
              <a:t> </a:t>
            </a:r>
            <a:r>
              <a:rPr lang="en-US" sz="2400" dirty="0" err="1"/>
              <a:t>qanday</a:t>
            </a:r>
            <a:r>
              <a:rPr lang="en-US" sz="2400" dirty="0"/>
              <a:t> </a:t>
            </a:r>
            <a:r>
              <a:rPr lang="en-US" sz="2400" dirty="0" err="1"/>
              <a:t>Jamoani</a:t>
            </a:r>
            <a:r>
              <a:rPr lang="en-US" sz="2400" dirty="0"/>
              <a:t> </a:t>
            </a:r>
            <a:r>
              <a:rPr lang="en-US" sz="2400" dirty="0" err="1"/>
              <a:t>to‘plashingiz</a:t>
            </a:r>
            <a:r>
              <a:rPr lang="en-US" sz="2400" dirty="0"/>
              <a:t> </a:t>
            </a:r>
            <a:r>
              <a:rPr lang="en-US" sz="2400" dirty="0" err="1"/>
              <a:t>kerak</a:t>
            </a:r>
            <a:r>
              <a:rPr lang="en-US" sz="2400" dirty="0"/>
              <a:t>? </a:t>
            </a:r>
          </a:p>
          <a:p>
            <a:pPr marL="285750" lvl="0" indent="-285750">
              <a:spcBef>
                <a:spcPts val="1500"/>
              </a:spcBef>
              <a:buSzPts val="2400"/>
              <a:buFont typeface="Noto Sans Symbols"/>
              <a:buChar char="▪"/>
            </a:pPr>
            <a:r>
              <a:rPr lang="en-US" sz="2400" dirty="0" err="1"/>
              <a:t>Konkret</a:t>
            </a:r>
            <a:r>
              <a:rPr lang="en-US" sz="2400" dirty="0"/>
              <a:t> </a:t>
            </a:r>
            <a:r>
              <a:rPr lang="en-US" sz="2400" dirty="0" err="1"/>
              <a:t>nima</a:t>
            </a:r>
            <a:r>
              <a:rPr lang="en-US" sz="2400" dirty="0"/>
              <a:t> </a:t>
            </a:r>
            <a:r>
              <a:rPr lang="en-US" sz="2400" dirty="0" err="1"/>
              <a:t>sotasiz</a:t>
            </a:r>
            <a:r>
              <a:rPr lang="en-US" sz="2400" dirty="0"/>
              <a:t>? </a:t>
            </a:r>
            <a:r>
              <a:rPr lang="en-US" sz="2400" dirty="0" err="1"/>
              <a:t>Nima</a:t>
            </a:r>
            <a:r>
              <a:rPr lang="en-US" sz="2400" dirty="0"/>
              <a:t>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pul</a:t>
            </a:r>
            <a:r>
              <a:rPr lang="en-US" sz="2400" dirty="0"/>
              <a:t> </a:t>
            </a:r>
            <a:r>
              <a:rPr lang="en-US" sz="2400" dirty="0" err="1"/>
              <a:t>ishlaysiz</a:t>
            </a:r>
            <a:r>
              <a:rPr lang="en-US" sz="2400" dirty="0"/>
              <a:t>?</a:t>
            </a:r>
            <a:endParaRPr lang="en-US" sz="2400" dirty="0"/>
          </a:p>
        </p:txBody>
      </p:sp>
      <p:pic>
        <p:nvPicPr>
          <p:cNvPr id="5" name="Google Shape;369;p28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355" r="354"/>
          <a:stretch/>
        </p:blipFill>
        <p:spPr>
          <a:xfrm>
            <a:off x="1316237" y="3320171"/>
            <a:ext cx="2635278" cy="268335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16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Taklif</a:t>
            </a:r>
            <a:r>
              <a:rPr lang="ru-RU" dirty="0"/>
              <a:t> </a:t>
            </a:r>
            <a:r>
              <a:rPr lang="ru-RU" dirty="0" err="1"/>
              <a:t>qilingan</a:t>
            </a:r>
            <a:r>
              <a:rPr lang="ru-RU" dirty="0"/>
              <a:t> </a:t>
            </a:r>
            <a:r>
              <a:rPr lang="ru-RU" dirty="0" err="1"/>
              <a:t>spikerlar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1371" y="231419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SzPts val="2700"/>
            </a:pPr>
            <a:r>
              <a:rPr lang="en-US" sz="2800" dirty="0" err="1"/>
              <a:t>Farg‘ona</a:t>
            </a:r>
            <a:r>
              <a:rPr lang="en-US" sz="2800" dirty="0"/>
              <a:t> </a:t>
            </a:r>
            <a:r>
              <a:rPr lang="en-US" sz="2800" dirty="0" err="1"/>
              <a:t>Vodiysidagi</a:t>
            </a:r>
            <a:r>
              <a:rPr lang="en-US" sz="2800" dirty="0"/>
              <a:t> </a:t>
            </a:r>
          </a:p>
          <a:p>
            <a:pPr lvl="0" algn="ctr">
              <a:buSzPts val="2700"/>
            </a:pPr>
            <a:r>
              <a:rPr lang="en-US" sz="2800" dirty="0" err="1"/>
              <a:t>yosh</a:t>
            </a:r>
            <a:r>
              <a:rPr lang="en-US" sz="2800" dirty="0"/>
              <a:t> </a:t>
            </a:r>
            <a:r>
              <a:rPr lang="en-US" sz="2800" dirty="0" err="1"/>
              <a:t>tadbirkorlarning</a:t>
            </a:r>
            <a:r>
              <a:rPr lang="en-US" sz="2800" dirty="0"/>
              <a:t> </a:t>
            </a:r>
          </a:p>
          <a:p>
            <a:pPr lvl="0" algn="ctr">
              <a:buSzPts val="2700"/>
            </a:pPr>
            <a:r>
              <a:rPr lang="en-US" sz="2800" dirty="0" err="1"/>
              <a:t>motivatsion</a:t>
            </a:r>
            <a:r>
              <a:rPr lang="en-US" sz="2800" dirty="0"/>
              <a:t> </a:t>
            </a:r>
            <a:r>
              <a:rPr lang="en-US" sz="2800" dirty="0" err="1"/>
              <a:t>chiqishlari</a:t>
            </a:r>
            <a:r>
              <a:rPr lang="en-US" sz="2800" dirty="0"/>
              <a:t> </a:t>
            </a:r>
            <a:endParaRPr lang="ru-RU" sz="2800" dirty="0"/>
          </a:p>
        </p:txBody>
      </p:sp>
      <p:pic>
        <p:nvPicPr>
          <p:cNvPr id="4" name="Google Shape;379;g9900b38ad1_2_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5113" y="1663019"/>
            <a:ext cx="3906044" cy="3905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945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Sizning</a:t>
            </a:r>
            <a:r>
              <a:rPr lang="ru-RU" dirty="0"/>
              <a:t> </a:t>
            </a:r>
            <a:r>
              <a:rPr lang="ru-RU" dirty="0" err="1"/>
              <a:t>fikringiz</a:t>
            </a:r>
            <a:r>
              <a:rPr lang="ru-RU" dirty="0"/>
              <a:t> 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88571" y="2032319"/>
            <a:ext cx="6096000" cy="263149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SzPts val="2700"/>
            </a:pPr>
            <a:r>
              <a:rPr lang="en-US" sz="2800" b="1" dirty="0" err="1"/>
              <a:t>Bugun</a:t>
            </a:r>
            <a:r>
              <a:rPr lang="en-US" sz="2800" b="1" dirty="0"/>
              <a:t> </a:t>
            </a:r>
            <a:r>
              <a:rPr lang="en-US" sz="2800" b="1" dirty="0" err="1"/>
              <a:t>qiziqarli</a:t>
            </a:r>
            <a:r>
              <a:rPr lang="en-US" sz="2800" b="1" dirty="0"/>
              <a:t> </a:t>
            </a:r>
            <a:r>
              <a:rPr lang="en-US" sz="2800" b="1" dirty="0" err="1"/>
              <a:t>nimalar</a:t>
            </a:r>
            <a:r>
              <a:rPr lang="en-US" sz="2800" b="1" dirty="0"/>
              <a:t> </a:t>
            </a:r>
            <a:r>
              <a:rPr lang="en-US" sz="2800" b="1" dirty="0" err="1"/>
              <a:t>bo‘ldi</a:t>
            </a:r>
            <a:r>
              <a:rPr lang="en-US" sz="2800" b="1" dirty="0"/>
              <a:t>? </a:t>
            </a:r>
            <a:endParaRPr lang="en-US" sz="2800" dirty="0"/>
          </a:p>
          <a:p>
            <a:pPr marL="285750" lvl="0" indent="-285750">
              <a:spcBef>
                <a:spcPts val="1500"/>
              </a:spcBef>
              <a:buSzPts val="2700"/>
              <a:buFont typeface="Noto Sans Symbols"/>
              <a:buChar char="▪"/>
            </a:pPr>
            <a:r>
              <a:rPr lang="en-US" sz="2800" dirty="0" err="1"/>
              <a:t>Nima</a:t>
            </a:r>
            <a:r>
              <a:rPr lang="en-US" sz="2800" dirty="0"/>
              <a:t> </a:t>
            </a:r>
            <a:r>
              <a:rPr lang="en-US" sz="2800" dirty="0" err="1"/>
              <a:t>yoqdi</a:t>
            </a:r>
            <a:r>
              <a:rPr lang="en-US" sz="2800" dirty="0"/>
              <a:t> / </a:t>
            </a:r>
            <a:r>
              <a:rPr lang="en-US" sz="2800" dirty="0" err="1"/>
              <a:t>yoqmadi</a:t>
            </a:r>
            <a:r>
              <a:rPr lang="en-US" sz="2800" dirty="0"/>
              <a:t>? </a:t>
            </a:r>
          </a:p>
          <a:p>
            <a:pPr marL="285750" lvl="0" indent="-285750">
              <a:spcBef>
                <a:spcPts val="1500"/>
              </a:spcBef>
              <a:buSzPts val="2700"/>
              <a:buFont typeface="Noto Sans Symbols"/>
              <a:buChar char="▪"/>
            </a:pPr>
            <a:r>
              <a:rPr lang="en-US" sz="2800" dirty="0" err="1"/>
              <a:t>Yangi</a:t>
            </a:r>
            <a:r>
              <a:rPr lang="en-US" sz="2800" dirty="0"/>
              <a:t> </a:t>
            </a:r>
            <a:r>
              <a:rPr lang="en-US" sz="2800" dirty="0" err="1"/>
              <a:t>jamoada</a:t>
            </a:r>
            <a:r>
              <a:rPr lang="en-US" sz="2800" dirty="0"/>
              <a:t> </a:t>
            </a:r>
            <a:r>
              <a:rPr lang="en-US" sz="2800" dirty="0" err="1"/>
              <a:t>muammolar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g‘oyalarni</a:t>
            </a:r>
            <a:r>
              <a:rPr lang="en-US" sz="2800" dirty="0"/>
              <a:t> </a:t>
            </a:r>
            <a:r>
              <a:rPr lang="en-US" sz="2800" dirty="0" err="1"/>
              <a:t>muhokama</a:t>
            </a:r>
            <a:r>
              <a:rPr lang="en-US" sz="2800" dirty="0"/>
              <a:t> </a:t>
            </a:r>
            <a:r>
              <a:rPr lang="en-US" sz="2800" dirty="0" err="1"/>
              <a:t>qilgan</a:t>
            </a:r>
            <a:r>
              <a:rPr lang="en-US" sz="2800" dirty="0"/>
              <a:t> </a:t>
            </a:r>
            <a:r>
              <a:rPr lang="en-US" sz="2800" dirty="0" err="1"/>
              <a:t>holda</a:t>
            </a:r>
            <a:r>
              <a:rPr lang="en-US" sz="2800" dirty="0"/>
              <a:t> </a:t>
            </a:r>
            <a:r>
              <a:rPr lang="en-US" sz="2800" dirty="0" err="1"/>
              <a:t>nimalarni</a:t>
            </a:r>
            <a:r>
              <a:rPr lang="en-US" sz="2800" dirty="0"/>
              <a:t> </a:t>
            </a:r>
            <a:r>
              <a:rPr lang="en-US" sz="2800" dirty="0" err="1"/>
              <a:t>o‘rgandingiz</a:t>
            </a:r>
            <a:r>
              <a:rPr lang="en-US" sz="2800" dirty="0"/>
              <a:t>? </a:t>
            </a:r>
            <a:endParaRPr lang="en-US" sz="2800" dirty="0"/>
          </a:p>
        </p:txBody>
      </p:sp>
      <p:pic>
        <p:nvPicPr>
          <p:cNvPr id="4" name="Google Shape;384;p29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250" r="250"/>
          <a:stretch/>
        </p:blipFill>
        <p:spPr>
          <a:xfrm>
            <a:off x="7475328" y="1058120"/>
            <a:ext cx="3464815" cy="3484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407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6D5A25-C6CF-4019-901A-0C96317B2B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2" t="9977" r="13724" b="-46"/>
          <a:stretch/>
        </p:blipFill>
        <p:spPr>
          <a:xfrm>
            <a:off x="0" y="0"/>
            <a:ext cx="6096000" cy="6858000"/>
          </a:xfr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8318D37-DA7E-4062-8855-9E20987B9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IdeaThon</a:t>
            </a:r>
            <a:r>
              <a:rPr lang="ru-RU" dirty="0"/>
              <a:t> </a:t>
            </a:r>
            <a:r>
              <a:rPr lang="ru-RU" dirty="0" err="1"/>
              <a:t>uch</a:t>
            </a:r>
            <a:r>
              <a:rPr lang="ru-RU" dirty="0"/>
              <a:t> </a:t>
            </a:r>
            <a:r>
              <a:rPr lang="ru-RU" dirty="0" err="1"/>
              <a:t>kun</a:t>
            </a:r>
            <a:r>
              <a:rPr lang="ru-RU" dirty="0"/>
              <a:t> </a:t>
            </a:r>
            <a:r>
              <a:rPr lang="ru-RU" dirty="0" err="1"/>
              <a:t>dasturi</a:t>
            </a:r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AD9FAC1E-D0CF-4E8E-B307-6B3AD58282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34800" y="1785598"/>
            <a:ext cx="4837199" cy="4712401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  <a:buSzPts val="2400"/>
              <a:buFont typeface="Noto Sans Symbols"/>
              <a:buChar char="▪"/>
            </a:pPr>
            <a:r>
              <a:rPr lang="en-US" b="1" dirty="0">
                <a:solidFill>
                  <a:srgbClr val="7030A0"/>
                </a:solidFill>
              </a:rPr>
              <a:t>1-kun</a:t>
            </a:r>
            <a:r>
              <a:rPr lang="en-US" b="1" dirty="0"/>
              <a:t>: </a:t>
            </a:r>
            <a:r>
              <a:rPr lang="en-US" dirty="0" err="1"/>
              <a:t>startaplar</a:t>
            </a:r>
            <a:r>
              <a:rPr lang="en-US" dirty="0"/>
              <a:t> </a:t>
            </a:r>
            <a:r>
              <a:rPr lang="en-US" dirty="0" err="1"/>
              <a:t>haqida</a:t>
            </a:r>
            <a:r>
              <a:rPr lang="en-US" dirty="0"/>
              <a:t>, </a:t>
            </a:r>
            <a:r>
              <a:rPr lang="en-US" dirty="0" err="1"/>
              <a:t>akseleratorimiz</a:t>
            </a:r>
            <a:r>
              <a:rPr lang="en-US" dirty="0"/>
              <a:t> </a:t>
            </a:r>
            <a:r>
              <a:rPr lang="en-US" dirty="0" err="1"/>
              <a:t>haqida</a:t>
            </a:r>
            <a:r>
              <a:rPr lang="en-US" dirty="0"/>
              <a:t> </a:t>
            </a:r>
            <a:r>
              <a:rPr lang="en-US" dirty="0" err="1"/>
              <a:t>gapirib</a:t>
            </a:r>
            <a:r>
              <a:rPr lang="en-US" dirty="0"/>
              <a:t> </a:t>
            </a:r>
            <a:r>
              <a:rPr lang="en-US" dirty="0" err="1"/>
              <a:t>beramiz</a:t>
            </a:r>
            <a:r>
              <a:rPr lang="en-US" dirty="0"/>
              <a:t>, </a:t>
            </a:r>
            <a:r>
              <a:rPr lang="en-US" dirty="0" err="1"/>
              <a:t>jamoalarda</a:t>
            </a:r>
            <a:r>
              <a:rPr lang="en-US" dirty="0"/>
              <a:t> </a:t>
            </a:r>
            <a:r>
              <a:rPr lang="en-US" dirty="0" err="1"/>
              <a:t>ishlaymiz</a:t>
            </a:r>
            <a:endParaRPr lang="en-US" dirty="0"/>
          </a:p>
          <a:p>
            <a:pPr marL="342900" lvl="0" indent="-342900">
              <a:spcBef>
                <a:spcPts val="1500"/>
              </a:spcBef>
              <a:buSzPts val="2400"/>
              <a:buFont typeface="Noto Sans Symbols"/>
              <a:buChar char="▪"/>
            </a:pPr>
            <a:r>
              <a:rPr lang="en-US" b="1" dirty="0">
                <a:solidFill>
                  <a:srgbClr val="7030A0"/>
                </a:solidFill>
              </a:rPr>
              <a:t>2-kun</a:t>
            </a:r>
            <a:r>
              <a:rPr lang="en-US" dirty="0"/>
              <a:t>: </a:t>
            </a:r>
            <a:r>
              <a:rPr lang="en-US" dirty="0" err="1"/>
              <a:t>g‘oyalar</a:t>
            </a:r>
            <a:r>
              <a:rPr lang="en-US" dirty="0"/>
              <a:t> </a:t>
            </a:r>
            <a:r>
              <a:rPr lang="en-US" dirty="0" err="1"/>
              <a:t>ustida</a:t>
            </a:r>
            <a:r>
              <a:rPr lang="en-US" dirty="0"/>
              <a:t> </a:t>
            </a:r>
            <a:r>
              <a:rPr lang="en-US" dirty="0" err="1"/>
              <a:t>jamoalarda</a:t>
            </a:r>
            <a:r>
              <a:rPr lang="en-US" dirty="0"/>
              <a:t> </a:t>
            </a:r>
            <a:r>
              <a:rPr lang="en-US" dirty="0" err="1"/>
              <a:t>ishlash</a:t>
            </a:r>
            <a:r>
              <a:rPr lang="en-US" dirty="0"/>
              <a:t>, </a:t>
            </a:r>
            <a:r>
              <a:rPr lang="en-US" dirty="0" err="1"/>
              <a:t>hay’atni</a:t>
            </a:r>
            <a:r>
              <a:rPr lang="en-US" dirty="0"/>
              <a:t> </a:t>
            </a:r>
            <a:r>
              <a:rPr lang="en-US" dirty="0" err="1"/>
              <a:t>saralashga</a:t>
            </a:r>
            <a:r>
              <a:rPr lang="en-US" dirty="0"/>
              <a:t> </a:t>
            </a:r>
            <a:r>
              <a:rPr lang="en-US" dirty="0" err="1"/>
              <a:t>tayyorgarlik</a:t>
            </a:r>
            <a:endParaRPr lang="en-US" dirty="0"/>
          </a:p>
          <a:p>
            <a:pPr marL="342900" lvl="0" indent="-342900">
              <a:spcBef>
                <a:spcPts val="1500"/>
              </a:spcBef>
              <a:buSzPts val="2400"/>
              <a:buFont typeface="Noto Sans Symbols"/>
              <a:buChar char="▪"/>
            </a:pPr>
            <a:r>
              <a:rPr lang="en-US" b="1" dirty="0">
                <a:solidFill>
                  <a:srgbClr val="7030A0"/>
                </a:solidFill>
              </a:rPr>
              <a:t>3-kun</a:t>
            </a:r>
            <a:r>
              <a:rPr lang="en-US" b="1" dirty="0"/>
              <a:t>: </a:t>
            </a:r>
            <a:r>
              <a:rPr lang="en-US" dirty="0" err="1"/>
              <a:t>ruhshunoslar</a:t>
            </a:r>
            <a:r>
              <a:rPr lang="en-US" dirty="0"/>
              <a:t> </a:t>
            </a:r>
            <a:r>
              <a:rPr lang="en-US" dirty="0" err="1"/>
              <a:t>faoliyati</a:t>
            </a:r>
            <a:r>
              <a:rPr lang="en-US" dirty="0"/>
              <a:t>, </a:t>
            </a:r>
            <a:r>
              <a:rPr lang="en-US" dirty="0" err="1"/>
              <a:t>timbilding</a:t>
            </a:r>
            <a:r>
              <a:rPr lang="en-US" dirty="0"/>
              <a:t> (B </a:t>
            </a:r>
            <a:r>
              <a:rPr lang="en-US" dirty="0" err="1"/>
              <a:t>kontenti</a:t>
            </a:r>
            <a:r>
              <a:rPr lang="en-US" dirty="0"/>
              <a:t>) </a:t>
            </a:r>
            <a:br>
              <a:rPr lang="en-US" dirty="0"/>
            </a:br>
            <a:endParaRPr lang="en-US" dirty="0"/>
          </a:p>
          <a:p>
            <a:pPr marL="342900" lvl="0" indent="-342900">
              <a:spcBef>
                <a:spcPts val="1500"/>
              </a:spcBef>
              <a:buSzPts val="2400"/>
              <a:buFont typeface="Noto Sans Symbols"/>
              <a:buChar char="▪"/>
            </a:pPr>
            <a:r>
              <a:rPr lang="en-US" b="1" dirty="0" err="1">
                <a:solidFill>
                  <a:srgbClr val="7030A0"/>
                </a:solidFill>
              </a:rPr>
              <a:t>Maqsadimiz</a:t>
            </a:r>
            <a:r>
              <a:rPr lang="en-US" b="1" dirty="0"/>
              <a:t> </a:t>
            </a:r>
            <a:r>
              <a:rPr lang="en-US" dirty="0"/>
              <a:t>— </a:t>
            </a:r>
            <a:r>
              <a:rPr lang="en-US" dirty="0" err="1"/>
              <a:t>startaplar</a:t>
            </a:r>
            <a:r>
              <a:rPr lang="en-US" dirty="0"/>
              <a:t> –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zo‘r</a:t>
            </a:r>
            <a:r>
              <a:rPr lang="en-US" dirty="0"/>
              <a:t> </a:t>
            </a:r>
            <a:r>
              <a:rPr lang="en-US" dirty="0" err="1"/>
              <a:t>ekanini</a:t>
            </a:r>
            <a:r>
              <a:rPr lang="en-US" dirty="0"/>
              <a:t> </a:t>
            </a:r>
            <a:r>
              <a:rPr lang="en-US" dirty="0" err="1"/>
              <a:t>sizga</a:t>
            </a:r>
            <a:r>
              <a:rPr lang="en-US" dirty="0"/>
              <a:t> </a:t>
            </a:r>
            <a:r>
              <a:rPr lang="en-US" dirty="0" err="1"/>
              <a:t>ko‘rsatish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loyihalarni</a:t>
            </a:r>
            <a:r>
              <a:rPr lang="en-US" dirty="0"/>
              <a:t> </a:t>
            </a:r>
            <a:r>
              <a:rPr lang="en-US" dirty="0" err="1"/>
              <a:t>tanlovga</a:t>
            </a:r>
            <a:r>
              <a:rPr lang="en-US" dirty="0"/>
              <a:t> </a:t>
            </a:r>
            <a:r>
              <a:rPr lang="en-US" dirty="0" err="1"/>
              <a:t>tayyorlash</a:t>
            </a:r>
            <a:endParaRPr lang="en-US" dirty="0"/>
          </a:p>
          <a:p>
            <a:endParaRPr lang="en-US" b="1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F881936-7359-4A73-B846-7529780D9711}"/>
              </a:ext>
            </a:extLst>
          </p:cNvPr>
          <p:cNvCxnSpPr>
            <a:cxnSpLocks/>
          </p:cNvCxnSpPr>
          <p:nvPr/>
        </p:nvCxnSpPr>
        <p:spPr>
          <a:xfrm>
            <a:off x="6721148" y="1480147"/>
            <a:ext cx="357522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792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4208517"/>
            <a:ext cx="10515600" cy="109371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IdeaThon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2-Kun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62AC47-4D0D-4DFE-A648-9E600CE6C3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2" b="29822"/>
          <a:stretch/>
        </p:blipFill>
        <p:spPr/>
      </p:pic>
    </p:spTree>
    <p:extLst>
      <p:ext uri="{BB962C8B-B14F-4D97-AF65-F5344CB8AC3E}">
        <p14:creationId xmlns:p14="http://schemas.microsoft.com/office/powerpoint/2010/main" val="484718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Bugungi</a:t>
            </a:r>
            <a:r>
              <a:rPr lang="ru-RU" dirty="0"/>
              <a:t> </a:t>
            </a:r>
            <a:r>
              <a:rPr lang="ru-RU" dirty="0" err="1"/>
              <a:t>kun</a:t>
            </a:r>
            <a:r>
              <a:rPr lang="ru-RU" dirty="0"/>
              <a:t> </a:t>
            </a:r>
            <a:r>
              <a:rPr lang="ru-RU" dirty="0" err="1"/>
              <a:t>dasturi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4271" y="2006327"/>
            <a:ext cx="6096000" cy="33009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SzPts val="2700"/>
              <a:buFont typeface="Noto Sans Symbols"/>
              <a:buChar char="✔"/>
            </a:pPr>
            <a:r>
              <a:rPr lang="en-US" sz="2800" dirty="0" err="1"/>
              <a:t>Akselerator</a:t>
            </a:r>
            <a:r>
              <a:rPr lang="en-US" sz="2800" dirty="0"/>
              <a:t> </a:t>
            </a:r>
            <a:r>
              <a:rPr lang="en-US" sz="2800" dirty="0" err="1"/>
              <a:t>tanloviga</a:t>
            </a:r>
            <a:r>
              <a:rPr lang="en-US" sz="2800" dirty="0"/>
              <a:t> </a:t>
            </a:r>
            <a:r>
              <a:rPr lang="en-US" sz="2800" dirty="0" err="1"/>
              <a:t>tayyorgarlik</a:t>
            </a:r>
            <a:r>
              <a:rPr lang="en-US" sz="2800" dirty="0"/>
              <a:t> </a:t>
            </a:r>
            <a:r>
              <a:rPr lang="en-US" sz="2800" dirty="0" err="1"/>
              <a:t>ko‘ramiz</a:t>
            </a:r>
            <a:r>
              <a:rPr lang="en-US" sz="2800" dirty="0"/>
              <a:t>!</a:t>
            </a:r>
            <a:br>
              <a:rPr lang="en-US" sz="2800" dirty="0"/>
            </a:br>
            <a:endParaRPr lang="en-US" sz="2800" dirty="0"/>
          </a:p>
          <a:p>
            <a:pPr marL="457200" lvl="0" indent="-228600">
              <a:buClr>
                <a:srgbClr val="7030A0"/>
              </a:buClr>
              <a:buSzPts val="2400"/>
            </a:pPr>
            <a:r>
              <a:rPr lang="en-US" sz="2800" dirty="0" err="1"/>
              <a:t>Tanlov</a:t>
            </a:r>
            <a:r>
              <a:rPr lang="en-US" sz="2800" dirty="0"/>
              <a:t> </a:t>
            </a:r>
            <a:r>
              <a:rPr lang="en-US" sz="2800" dirty="0" err="1"/>
              <a:t>indinga</a:t>
            </a:r>
            <a:r>
              <a:rPr lang="en-US" sz="2800" dirty="0"/>
              <a:t>, 2020-yil XX </a:t>
            </a:r>
            <a:r>
              <a:rPr lang="en-US" sz="2800" dirty="0" err="1"/>
              <a:t>noyabrda</a:t>
            </a:r>
            <a:r>
              <a:rPr lang="en-US" sz="2800" dirty="0"/>
              <a:t> </a:t>
            </a:r>
            <a:r>
              <a:rPr lang="en-US" sz="2800" dirty="0" err="1"/>
              <a:t>o‘tkaziladi</a:t>
            </a:r>
            <a:r>
              <a:rPr lang="en-US" sz="2800" dirty="0"/>
              <a:t>.</a:t>
            </a:r>
            <a:br>
              <a:rPr lang="en-US" sz="2800" dirty="0"/>
            </a:br>
            <a:endParaRPr lang="en-US" sz="2800" dirty="0"/>
          </a:p>
          <a:p>
            <a:pPr marL="342900" lvl="0" indent="-342900">
              <a:spcBef>
                <a:spcPts val="1500"/>
              </a:spcBef>
              <a:buSzPts val="2700"/>
              <a:buFont typeface="Noto Sans Symbols"/>
              <a:buChar char="✔"/>
            </a:pPr>
            <a:r>
              <a:rPr lang="en-US" sz="2800" dirty="0" err="1"/>
              <a:t>Soat</a:t>
            </a:r>
            <a:r>
              <a:rPr lang="en-US" sz="2800" dirty="0"/>
              <a:t> 10:00 da </a:t>
            </a:r>
            <a:r>
              <a:rPr lang="en-US" sz="2800" dirty="0" err="1"/>
              <a:t>boshlanadi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2614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5 </a:t>
            </a:r>
            <a:r>
              <a:rPr lang="ru-RU" dirty="0" err="1"/>
              <a:t>ta</a:t>
            </a:r>
            <a:r>
              <a:rPr lang="ru-RU" dirty="0"/>
              <a:t> </a:t>
            </a:r>
            <a:r>
              <a:rPr lang="ru-RU" dirty="0" err="1"/>
              <a:t>volontyor-ishtirokchi</a:t>
            </a:r>
            <a:r>
              <a:rPr lang="ru-RU" dirty="0"/>
              <a:t> </a:t>
            </a:r>
            <a:r>
              <a:rPr lang="ru-RU" dirty="0" err="1"/>
              <a:t>uy</a:t>
            </a:r>
            <a:r>
              <a:rPr lang="ru-RU" dirty="0"/>
              <a:t> </a:t>
            </a:r>
            <a:r>
              <a:rPr lang="ru-RU" dirty="0" err="1"/>
              <a:t>vazifasini</a:t>
            </a:r>
            <a:r>
              <a:rPr lang="ru-RU" dirty="0"/>
              <a:t> </a:t>
            </a:r>
            <a:r>
              <a:rPr lang="ru-RU" dirty="0" err="1"/>
              <a:t>taqdim</a:t>
            </a:r>
            <a:r>
              <a:rPr lang="ru-RU" dirty="0"/>
              <a:t> </a:t>
            </a:r>
            <a:r>
              <a:rPr lang="ru-RU" dirty="0" err="1"/>
              <a:t>etadi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09302" y="2444234"/>
            <a:ext cx="3797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700"/>
            </a:pPr>
            <a:r>
              <a:rPr lang="en-US" sz="2000" dirty="0"/>
              <a:t>(2 </a:t>
            </a:r>
            <a:r>
              <a:rPr lang="en-US" sz="2000" dirty="0" err="1"/>
              <a:t>daqiqadan</a:t>
            </a:r>
            <a:r>
              <a:rPr lang="en-US" sz="2000" dirty="0"/>
              <a:t>, </a:t>
            </a:r>
            <a:r>
              <a:rPr lang="en-US" sz="2000" dirty="0" err="1"/>
              <a:t>savol-javoblarsiz</a:t>
            </a:r>
            <a:r>
              <a:rPr lang="en-US" dirty="0"/>
              <a:t>)</a:t>
            </a:r>
            <a:endParaRPr lang="en-US" dirty="0"/>
          </a:p>
        </p:txBody>
      </p:sp>
      <p:pic>
        <p:nvPicPr>
          <p:cNvPr id="4" name="Google Shape;404;p32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250" r="250"/>
          <a:stretch/>
        </p:blipFill>
        <p:spPr>
          <a:xfrm>
            <a:off x="6267013" y="1341784"/>
            <a:ext cx="4428201" cy="4591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530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Loyihalaringizni</a:t>
            </a:r>
            <a:r>
              <a:rPr lang="ru-RU" dirty="0"/>
              <a:t> </a:t>
            </a:r>
            <a:r>
              <a:rPr lang="ru-RU" dirty="0" err="1"/>
              <a:t>hakamlar</a:t>
            </a:r>
            <a:r>
              <a:rPr lang="ru-RU" dirty="0"/>
              <a:t> </a:t>
            </a:r>
            <a:r>
              <a:rPr lang="ru-RU" dirty="0" err="1"/>
              <a:t>hay’ati</a:t>
            </a:r>
            <a:r>
              <a:rPr lang="ru-RU" dirty="0"/>
              <a:t> </a:t>
            </a:r>
            <a:r>
              <a:rPr lang="ru-RU" dirty="0" err="1"/>
              <a:t>tinglaydi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686303"/>
            <a:ext cx="6096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SzPts val="2400"/>
            </a:pPr>
            <a:r>
              <a:rPr lang="en-US" dirty="0" err="1"/>
              <a:t>Hakamlar</a:t>
            </a:r>
            <a:r>
              <a:rPr lang="en-US" dirty="0"/>
              <a:t> </a:t>
            </a:r>
            <a:r>
              <a:rPr lang="en-US" dirty="0" err="1"/>
              <a:t>hay’atining</a:t>
            </a:r>
            <a:r>
              <a:rPr lang="en-US" dirty="0"/>
              <a:t> </a:t>
            </a:r>
            <a:r>
              <a:rPr lang="en-US" dirty="0" err="1"/>
              <a:t>ekspertlar</a:t>
            </a:r>
            <a:r>
              <a:rPr lang="en-US" dirty="0"/>
              <a:t> </a:t>
            </a:r>
            <a:r>
              <a:rPr lang="en-US" dirty="0" err="1"/>
              <a:t>kollegiyasini</a:t>
            </a:r>
            <a:r>
              <a:rPr lang="en-US" dirty="0"/>
              <a:t> </a:t>
            </a:r>
            <a:r>
              <a:rPr lang="en-US" dirty="0" err="1"/>
              <a:t>taqdim</a:t>
            </a:r>
            <a:r>
              <a:rPr lang="en-US" dirty="0"/>
              <a:t> </a:t>
            </a:r>
            <a:r>
              <a:rPr lang="en-US" dirty="0" err="1"/>
              <a:t>etamiz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imij</a:t>
            </a:r>
            <a:r>
              <a:rPr lang="en-US" dirty="0"/>
              <a:t> </a:t>
            </a:r>
            <a:r>
              <a:rPr lang="en-US" dirty="0" err="1"/>
              <a:t>misolida</a:t>
            </a:r>
            <a:r>
              <a:rPr lang="en-US" dirty="0"/>
              <a:t>) :</a:t>
            </a:r>
          </a:p>
          <a:p>
            <a:pPr lvl="0">
              <a:spcBef>
                <a:spcPts val="1500"/>
              </a:spcBef>
              <a:buSzPts val="2400"/>
            </a:pPr>
            <a:r>
              <a:rPr lang="en-US" dirty="0" err="1"/>
              <a:t>Ismi</a:t>
            </a:r>
            <a:r>
              <a:rPr lang="en-US" dirty="0"/>
              <a:t> / </a:t>
            </a:r>
            <a:r>
              <a:rPr lang="en-US" dirty="0" err="1"/>
              <a:t>lavozimi</a:t>
            </a:r>
            <a:r>
              <a:rPr lang="en-US" dirty="0"/>
              <a:t> / </a:t>
            </a:r>
            <a:r>
              <a:rPr lang="en-US" dirty="0" err="1"/>
              <a:t>ekspertiza</a:t>
            </a:r>
            <a:endParaRPr lang="en-US" dirty="0"/>
          </a:p>
          <a:p>
            <a:pPr lvl="0">
              <a:spcBef>
                <a:spcPts val="1500"/>
              </a:spcBef>
              <a:buClr>
                <a:srgbClr val="7030A0"/>
              </a:buClr>
              <a:buSzPts val="2400"/>
            </a:pPr>
            <a:r>
              <a:rPr lang="en-US" dirty="0"/>
              <a:t>---/---/---</a:t>
            </a:r>
            <a:br>
              <a:rPr lang="en-US" dirty="0"/>
            </a:br>
            <a:r>
              <a:rPr lang="en-US" dirty="0"/>
              <a:t>---/---/---</a:t>
            </a:r>
          </a:p>
          <a:p>
            <a:pPr lvl="0">
              <a:spcBef>
                <a:spcPts val="1500"/>
              </a:spcBef>
              <a:buClr>
                <a:srgbClr val="7030A0"/>
              </a:buClr>
              <a:buSzPts val="2400"/>
            </a:pPr>
            <a:r>
              <a:rPr lang="en-US" dirty="0"/>
              <a:t>---/---/---</a:t>
            </a:r>
          </a:p>
          <a:p>
            <a:pPr lvl="0">
              <a:spcBef>
                <a:spcPts val="1500"/>
              </a:spcBef>
              <a:buClr>
                <a:srgbClr val="7030A0"/>
              </a:buClr>
              <a:buSzPts val="2400"/>
            </a:pPr>
            <a:r>
              <a:rPr lang="en-US" dirty="0"/>
              <a:t>---/---/---</a:t>
            </a:r>
            <a:br>
              <a:rPr lang="en-US" dirty="0"/>
            </a:br>
            <a:r>
              <a:rPr lang="en-US" dirty="0"/>
              <a:t>---/---/---</a:t>
            </a:r>
            <a:endParaRPr lang="en-US" dirty="0"/>
          </a:p>
        </p:txBody>
      </p:sp>
      <p:pic>
        <p:nvPicPr>
          <p:cNvPr id="4" name="Google Shape;412;p33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90" r="634"/>
          <a:stretch/>
        </p:blipFill>
        <p:spPr>
          <a:xfrm>
            <a:off x="5164460" y="2209941"/>
            <a:ext cx="6189340" cy="3962259"/>
          </a:xfrm>
          <a:prstGeom prst="rect">
            <a:avLst/>
          </a:prstGeom>
          <a:solidFill>
            <a:srgbClr val="57257D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409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146971" cy="97665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Har</a:t>
            </a:r>
            <a:r>
              <a:rPr lang="ru-RU" dirty="0"/>
              <a:t> </a:t>
            </a:r>
            <a:r>
              <a:rPr lang="ru-RU" dirty="0" err="1"/>
              <a:t>bir</a:t>
            </a:r>
            <a:r>
              <a:rPr lang="ru-RU" dirty="0"/>
              <a:t> </a:t>
            </a:r>
            <a:r>
              <a:rPr lang="ru-RU" dirty="0" err="1"/>
              <a:t>loyihaga</a:t>
            </a:r>
            <a:r>
              <a:rPr lang="ru-RU" dirty="0"/>
              <a:t> </a:t>
            </a:r>
            <a:r>
              <a:rPr lang="ru-RU" dirty="0" err="1"/>
              <a:t>Power</a:t>
            </a:r>
            <a:r>
              <a:rPr lang="ru-RU" dirty="0"/>
              <a:t> </a:t>
            </a:r>
            <a:r>
              <a:rPr lang="ru-RU" dirty="0" err="1"/>
              <a:t>Point</a:t>
            </a:r>
            <a:r>
              <a:rPr lang="ru-RU" dirty="0"/>
              <a:t>  </a:t>
            </a:r>
            <a:r>
              <a:rPr lang="ru-RU" dirty="0" err="1"/>
              <a:t>dasturida</a:t>
            </a:r>
            <a:r>
              <a:rPr lang="ru-RU" dirty="0"/>
              <a:t> </a:t>
            </a:r>
            <a:r>
              <a:rPr lang="ru-RU" dirty="0" err="1"/>
              <a:t>taqdimot</a:t>
            </a:r>
            <a:r>
              <a:rPr lang="ru-RU" dirty="0"/>
              <a:t> </a:t>
            </a:r>
            <a:r>
              <a:rPr lang="ru-RU" dirty="0" err="1"/>
              <a:t>tayyorlash</a:t>
            </a:r>
            <a:r>
              <a:rPr lang="ru-RU" dirty="0"/>
              <a:t> </a:t>
            </a:r>
            <a:r>
              <a:rPr lang="ru-RU" dirty="0" err="1"/>
              <a:t>zarur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6929" y="1897402"/>
            <a:ext cx="6096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SzPts val="2700"/>
            </a:pPr>
            <a:r>
              <a:rPr lang="en-US" sz="2800" dirty="0" err="1"/>
              <a:t>Reglament</a:t>
            </a:r>
            <a:r>
              <a:rPr lang="en-US" sz="2800" dirty="0"/>
              <a:t> : </a:t>
            </a:r>
          </a:p>
          <a:p>
            <a:pPr lvl="0">
              <a:spcBef>
                <a:spcPts val="1500"/>
              </a:spcBef>
              <a:buSzPts val="2700"/>
            </a:pPr>
            <a:r>
              <a:rPr lang="en-US" sz="2800" dirty="0" err="1"/>
              <a:t>Taqdimotingizga</a:t>
            </a:r>
            <a:r>
              <a:rPr lang="en-US" sz="2800" b="1" dirty="0"/>
              <a:t> 5 </a:t>
            </a:r>
            <a:r>
              <a:rPr lang="en-US" sz="2800" b="1" dirty="0" err="1"/>
              <a:t>daqiqa</a:t>
            </a:r>
            <a:r>
              <a:rPr lang="en-US" sz="2800" dirty="0"/>
              <a:t> </a:t>
            </a:r>
          </a:p>
          <a:p>
            <a:pPr lvl="0">
              <a:spcBef>
                <a:spcPts val="1500"/>
              </a:spcBef>
              <a:buSzPts val="2700"/>
            </a:pPr>
            <a:r>
              <a:rPr lang="en-US" sz="2800" dirty="0"/>
              <a:t>+ </a:t>
            </a:r>
          </a:p>
          <a:p>
            <a:pPr lvl="0">
              <a:spcBef>
                <a:spcPts val="1500"/>
              </a:spcBef>
              <a:buSzPts val="2700"/>
            </a:pPr>
            <a:r>
              <a:rPr lang="en-US" sz="2800" dirty="0" err="1"/>
              <a:t>Hakamlar</a:t>
            </a:r>
            <a:r>
              <a:rPr lang="en-US" sz="2800" dirty="0"/>
              <a:t> </a:t>
            </a:r>
            <a:r>
              <a:rPr lang="en-US" sz="2800" dirty="0" err="1"/>
              <a:t>hay’ati</a:t>
            </a:r>
            <a:r>
              <a:rPr lang="en-US" sz="2800" dirty="0"/>
              <a:t> </a:t>
            </a:r>
            <a:r>
              <a:rPr lang="en-US" sz="2800" dirty="0" err="1"/>
              <a:t>bilan</a:t>
            </a:r>
            <a:r>
              <a:rPr lang="en-US" sz="2800" dirty="0"/>
              <a:t> </a:t>
            </a:r>
            <a:r>
              <a:rPr lang="en-US" sz="2800" dirty="0" err="1"/>
              <a:t>savol-javoblarga</a:t>
            </a:r>
            <a:r>
              <a:rPr lang="en-US" sz="2800" b="1" dirty="0"/>
              <a:t> </a:t>
            </a:r>
            <a:endParaRPr lang="en-US" sz="2800" dirty="0"/>
          </a:p>
          <a:p>
            <a:pPr lvl="0">
              <a:spcBef>
                <a:spcPts val="1500"/>
              </a:spcBef>
              <a:buSzPts val="2700"/>
            </a:pPr>
            <a:r>
              <a:rPr lang="en-US" sz="2800" b="1" dirty="0"/>
              <a:t>5 </a:t>
            </a:r>
            <a:r>
              <a:rPr lang="en-US" sz="2800" b="1" dirty="0" err="1"/>
              <a:t>daqiqa</a:t>
            </a:r>
            <a:endParaRPr lang="en-US" sz="2800" dirty="0"/>
          </a:p>
        </p:txBody>
      </p:sp>
      <p:pic>
        <p:nvPicPr>
          <p:cNvPr id="4" name="Google Shape;418;p34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282" r="280"/>
          <a:stretch/>
        </p:blipFill>
        <p:spPr>
          <a:xfrm>
            <a:off x="6187573" y="1341784"/>
            <a:ext cx="4801555" cy="4510410"/>
          </a:xfrm>
          <a:prstGeom prst="rect">
            <a:avLst/>
          </a:prstGeom>
          <a:solidFill>
            <a:srgbClr val="57257D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890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Taqdimotda</a:t>
            </a:r>
            <a:r>
              <a:rPr lang="ru-RU" dirty="0"/>
              <a:t> </a:t>
            </a:r>
            <a:r>
              <a:rPr lang="ru-RU" dirty="0" err="1"/>
              <a:t>nimalar</a:t>
            </a:r>
            <a:r>
              <a:rPr lang="ru-RU" dirty="0"/>
              <a:t> </a:t>
            </a:r>
            <a:r>
              <a:rPr lang="ru-RU" dirty="0" err="1"/>
              <a:t>bo‘lishi</a:t>
            </a:r>
            <a:r>
              <a:rPr lang="ru-RU" dirty="0"/>
              <a:t> </a:t>
            </a:r>
            <a:r>
              <a:rPr lang="ru-RU" dirty="0" err="1"/>
              <a:t>kerak</a:t>
            </a:r>
            <a:r>
              <a:rPr lang="ru-RU" dirty="0"/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595148"/>
            <a:ext cx="1492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520"/>
            </a:pPr>
            <a:r>
              <a:rPr lang="en-US" sz="2000" dirty="0"/>
              <a:t>5 ta </a:t>
            </a:r>
            <a:r>
              <a:rPr lang="en-US" sz="2000" dirty="0" err="1"/>
              <a:t>slayd</a:t>
            </a:r>
            <a:r>
              <a:rPr lang="en-US" sz="2000" dirty="0"/>
              <a:t> : </a:t>
            </a:r>
            <a:endParaRPr lang="en-US" sz="2000" dirty="0"/>
          </a:p>
        </p:txBody>
      </p:sp>
      <p:pic>
        <p:nvPicPr>
          <p:cNvPr id="4" name="Google Shape;425;p35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323" r="322"/>
          <a:stretch/>
        </p:blipFill>
        <p:spPr>
          <a:xfrm>
            <a:off x="838200" y="2396750"/>
            <a:ext cx="2583654" cy="228954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893129" y="1595148"/>
            <a:ext cx="6096000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SzPts val="2400"/>
              <a:buFont typeface="Noto Sans Symbols"/>
              <a:buChar char="✔"/>
            </a:pPr>
            <a:r>
              <a:rPr lang="en-US" sz="2400" dirty="0" err="1"/>
              <a:t>G‘oyangiz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loyihangiz</a:t>
            </a:r>
            <a:r>
              <a:rPr lang="en-US" sz="2400" dirty="0"/>
              <a:t> </a:t>
            </a:r>
            <a:r>
              <a:rPr lang="en-US" sz="2400" dirty="0" err="1"/>
              <a:t>Farg‘ona</a:t>
            </a:r>
            <a:r>
              <a:rPr lang="en-US" sz="2400" dirty="0"/>
              <a:t> </a:t>
            </a:r>
            <a:r>
              <a:rPr lang="en-US" sz="2400" dirty="0" err="1"/>
              <a:t>vodiysida</a:t>
            </a:r>
            <a:r>
              <a:rPr lang="en-US" sz="2400" dirty="0"/>
              <a:t> </a:t>
            </a:r>
            <a:r>
              <a:rPr lang="en-US" sz="2400" dirty="0" err="1"/>
              <a:t>qanday</a:t>
            </a:r>
            <a:r>
              <a:rPr lang="en-US" sz="2400" dirty="0"/>
              <a:t> </a:t>
            </a:r>
            <a:r>
              <a:rPr lang="en-US" sz="2400" dirty="0" err="1"/>
              <a:t>muammoni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qiladi</a:t>
            </a:r>
            <a:endParaRPr lang="en-US" sz="2400" dirty="0"/>
          </a:p>
          <a:p>
            <a:pPr marL="285750" lvl="0" indent="-285750">
              <a:spcBef>
                <a:spcPts val="1500"/>
              </a:spcBef>
              <a:buSzPts val="2400"/>
              <a:buFont typeface="Noto Sans Symbols"/>
              <a:buChar char="✔"/>
            </a:pPr>
            <a:r>
              <a:rPr lang="en-US" sz="2400" dirty="0" err="1"/>
              <a:t>Nima</a:t>
            </a:r>
            <a:r>
              <a:rPr lang="en-US" sz="2400" dirty="0"/>
              <a:t> (</a:t>
            </a:r>
            <a:r>
              <a:rPr lang="en-US" sz="2400" dirty="0" err="1"/>
              <a:t>qanday</a:t>
            </a:r>
            <a:r>
              <a:rPr lang="en-US" sz="2400" dirty="0"/>
              <a:t> </a:t>
            </a:r>
            <a:r>
              <a:rPr lang="en-US" sz="2400" dirty="0" err="1"/>
              <a:t>mahsulot</a:t>
            </a:r>
            <a:r>
              <a:rPr lang="en-US" sz="2400" dirty="0"/>
              <a:t> </a:t>
            </a:r>
            <a:r>
              <a:rPr lang="en-US" sz="2400" dirty="0" err="1"/>
              <a:t>yoki</a:t>
            </a:r>
            <a:r>
              <a:rPr lang="en-US" sz="2400" dirty="0"/>
              <a:t> </a:t>
            </a:r>
            <a:r>
              <a:rPr lang="en-US" sz="2400" dirty="0" err="1"/>
              <a:t>xizmatni</a:t>
            </a:r>
            <a:r>
              <a:rPr lang="en-US" sz="2400" dirty="0"/>
              <a:t>) </a:t>
            </a:r>
            <a:r>
              <a:rPr lang="en-US" sz="2400" dirty="0" err="1"/>
              <a:t>sotishni</a:t>
            </a:r>
            <a:r>
              <a:rPr lang="en-US" sz="2400" dirty="0"/>
              <a:t> </a:t>
            </a:r>
            <a:r>
              <a:rPr lang="en-US" sz="2400" dirty="0" err="1"/>
              <a:t>rejalashtiryapsiz</a:t>
            </a:r>
            <a:endParaRPr lang="en-US" sz="2400" dirty="0"/>
          </a:p>
          <a:p>
            <a:pPr marL="285750" lvl="0" indent="-285750">
              <a:spcBef>
                <a:spcPts val="1500"/>
              </a:spcBef>
              <a:buSzPts val="2400"/>
              <a:buFont typeface="Noto Sans Symbols"/>
              <a:buChar char="✔"/>
            </a:pPr>
            <a:r>
              <a:rPr lang="en-US" sz="2400" dirty="0" err="1"/>
              <a:t>Loyihangizning</a:t>
            </a:r>
            <a:r>
              <a:rPr lang="en-US" sz="2400" dirty="0"/>
              <a:t> </a:t>
            </a:r>
            <a:r>
              <a:rPr lang="en-US" sz="2400" dirty="0" err="1"/>
              <a:t>joriy</a:t>
            </a:r>
            <a:r>
              <a:rPr lang="en-US" sz="2400" dirty="0"/>
              <a:t> </a:t>
            </a:r>
            <a:r>
              <a:rPr lang="en-US" sz="2400" dirty="0" err="1"/>
              <a:t>bosqichi</a:t>
            </a:r>
            <a:r>
              <a:rPr lang="en-US" sz="2400" dirty="0"/>
              <a:t> (</a:t>
            </a:r>
            <a:r>
              <a:rPr lang="en-US" sz="2400" dirty="0" err="1"/>
              <a:t>hozir</a:t>
            </a:r>
            <a:r>
              <a:rPr lang="en-US" sz="2400" dirty="0"/>
              <a:t> </a:t>
            </a:r>
            <a:r>
              <a:rPr lang="en-US" sz="2400" dirty="0" err="1"/>
              <a:t>nima</a:t>
            </a:r>
            <a:r>
              <a:rPr lang="en-US" sz="2400" dirty="0"/>
              <a:t> </a:t>
            </a:r>
            <a:r>
              <a:rPr lang="en-US" sz="2400" dirty="0" err="1"/>
              <a:t>tayyor</a:t>
            </a:r>
            <a:r>
              <a:rPr lang="en-US" sz="2400" dirty="0"/>
              <a:t>), + </a:t>
            </a:r>
            <a:r>
              <a:rPr lang="en-US" sz="2400" dirty="0" err="1"/>
              <a:t>jamoangizda</a:t>
            </a:r>
            <a:r>
              <a:rPr lang="en-US" sz="2400" dirty="0"/>
              <a:t> </a:t>
            </a:r>
            <a:r>
              <a:rPr lang="en-US" sz="2400" dirty="0" err="1"/>
              <a:t>kimlar</a:t>
            </a:r>
            <a:r>
              <a:rPr lang="en-US" sz="2400" dirty="0"/>
              <a:t> </a:t>
            </a:r>
            <a:r>
              <a:rPr lang="en-US" sz="2400" dirty="0" err="1"/>
              <a:t>bor</a:t>
            </a:r>
            <a:r>
              <a:rPr lang="en-US" sz="2400" dirty="0"/>
              <a:t> </a:t>
            </a:r>
          </a:p>
          <a:p>
            <a:pPr marL="285750" lvl="0" indent="-285750">
              <a:spcBef>
                <a:spcPts val="1500"/>
              </a:spcBef>
              <a:buSzPts val="2400"/>
              <a:buFont typeface="Noto Sans Symbols"/>
              <a:buChar char="✔"/>
            </a:pPr>
            <a:r>
              <a:rPr lang="en-US" sz="2400" dirty="0" err="1"/>
              <a:t>Ishga</a:t>
            </a:r>
            <a:r>
              <a:rPr lang="en-US" sz="2400" dirty="0"/>
              <a:t> </a:t>
            </a:r>
            <a:r>
              <a:rPr lang="en-US" sz="2400" dirty="0" err="1"/>
              <a:t>tushirish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rivojlanish</a:t>
            </a:r>
            <a:r>
              <a:rPr lang="en-US" sz="2400" dirty="0"/>
              <a:t> </a:t>
            </a:r>
            <a:r>
              <a:rPr lang="en-US" sz="2400" dirty="0" err="1"/>
              <a:t>uchun</a:t>
            </a:r>
            <a:r>
              <a:rPr lang="en-US" sz="2400" dirty="0"/>
              <a:t> </a:t>
            </a:r>
            <a:r>
              <a:rPr lang="en-US" sz="2400" dirty="0" err="1"/>
              <a:t>sizga</a:t>
            </a:r>
            <a:r>
              <a:rPr lang="en-US" sz="2400" dirty="0"/>
              <a:t> </a:t>
            </a:r>
            <a:r>
              <a:rPr lang="en-US" sz="2400" dirty="0" err="1"/>
              <a:t>qanday</a:t>
            </a:r>
            <a:r>
              <a:rPr lang="en-US" sz="2400" dirty="0"/>
              <a:t> </a:t>
            </a:r>
            <a:r>
              <a:rPr lang="en-US" sz="2400" dirty="0" err="1"/>
              <a:t>investitsiyalar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resurslar</a:t>
            </a:r>
            <a:r>
              <a:rPr lang="en-US" sz="2400" dirty="0"/>
              <a:t> </a:t>
            </a:r>
            <a:r>
              <a:rPr lang="en-US" sz="2400" dirty="0" err="1"/>
              <a:t>kerak</a:t>
            </a:r>
            <a:r>
              <a:rPr lang="en-US" sz="2400" dirty="0"/>
              <a:t>?</a:t>
            </a:r>
          </a:p>
          <a:p>
            <a:pPr marL="285750" lvl="0" indent="-285750">
              <a:spcBef>
                <a:spcPts val="1500"/>
              </a:spcBef>
              <a:buSzPts val="2400"/>
              <a:buFont typeface="Noto Sans Symbols"/>
              <a:buChar char="✔"/>
            </a:pPr>
            <a:r>
              <a:rPr lang="en-US" sz="2400" dirty="0" err="1"/>
              <a:t>Akseleratorda</a:t>
            </a:r>
            <a:r>
              <a:rPr lang="en-US" sz="2400" dirty="0"/>
              <a:t> </a:t>
            </a:r>
            <a:r>
              <a:rPr lang="en-US" sz="2400" dirty="0" err="1"/>
              <a:t>qatnashishdan</a:t>
            </a:r>
            <a:r>
              <a:rPr lang="en-US" sz="2400" dirty="0"/>
              <a:t> </a:t>
            </a:r>
            <a:r>
              <a:rPr lang="en-US" sz="2400" dirty="0" err="1"/>
              <a:t>nimalarni</a:t>
            </a:r>
            <a:r>
              <a:rPr lang="en-US" sz="2400" dirty="0"/>
              <a:t> </a:t>
            </a:r>
            <a:r>
              <a:rPr lang="en-US" sz="2400" dirty="0" err="1"/>
              <a:t>kutyapsiz</a:t>
            </a:r>
            <a:r>
              <a:rPr lang="en-US" sz="2400" dirty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529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146971" cy="973817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Loyihalaringizni</a:t>
            </a:r>
            <a:r>
              <a:rPr lang="ru-RU" dirty="0"/>
              <a:t> </a:t>
            </a:r>
            <a:r>
              <a:rPr lang="ru-RU" dirty="0" err="1"/>
              <a:t>hakamlar</a:t>
            </a:r>
            <a:r>
              <a:rPr lang="ru-RU" dirty="0"/>
              <a:t> </a:t>
            </a:r>
            <a:r>
              <a:rPr lang="ru-RU" dirty="0" err="1"/>
              <a:t>hay’ati</a:t>
            </a:r>
            <a:r>
              <a:rPr lang="ru-RU" dirty="0"/>
              <a:t> </a:t>
            </a:r>
            <a:r>
              <a:rPr lang="ru-RU" dirty="0" err="1"/>
              <a:t>qanday</a:t>
            </a:r>
            <a:r>
              <a:rPr lang="ru-RU" dirty="0"/>
              <a:t> </a:t>
            </a:r>
            <a:r>
              <a:rPr lang="ru-RU" dirty="0" err="1"/>
              <a:t>baholaydi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199" y="1734116"/>
            <a:ext cx="6096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SzPts val="2400"/>
            </a:pPr>
            <a:r>
              <a:rPr lang="en-US" sz="2800" b="1" dirty="0" err="1"/>
              <a:t>Maksimum</a:t>
            </a:r>
            <a:r>
              <a:rPr lang="en-US" sz="2800" b="1" dirty="0"/>
              <a:t>: 1 </a:t>
            </a:r>
            <a:r>
              <a:rPr lang="en-US" sz="2800" b="1" dirty="0" err="1"/>
              <a:t>loyihaga</a:t>
            </a:r>
            <a:r>
              <a:rPr lang="en-US" sz="2800" b="1" dirty="0"/>
              <a:t> 40 ball, 4 ta </a:t>
            </a:r>
            <a:r>
              <a:rPr lang="en-US" sz="2800" b="1" dirty="0" err="1"/>
              <a:t>mezon</a:t>
            </a:r>
            <a:r>
              <a:rPr lang="en-US" sz="2800" b="1" dirty="0"/>
              <a:t> 10 </a:t>
            </a:r>
            <a:r>
              <a:rPr lang="en-US" sz="2800" b="1" dirty="0" err="1"/>
              <a:t>balldan</a:t>
            </a:r>
            <a:r>
              <a:rPr lang="en-US" sz="2800" b="1" dirty="0"/>
              <a:t>:</a:t>
            </a:r>
            <a:endParaRPr lang="en-US" sz="2800" dirty="0"/>
          </a:p>
          <a:p>
            <a:pPr marL="285750" lvl="0" indent="-285750">
              <a:spcBef>
                <a:spcPts val="1500"/>
              </a:spcBef>
              <a:buSzPts val="2400"/>
              <a:buFont typeface="Noto Sans Symbols"/>
              <a:buChar char="▪"/>
            </a:pPr>
            <a:r>
              <a:rPr lang="en-US" sz="2800" dirty="0" err="1"/>
              <a:t>Loyihani</a:t>
            </a:r>
            <a:r>
              <a:rPr lang="en-US" sz="2800" dirty="0"/>
              <a:t> </a:t>
            </a:r>
            <a:r>
              <a:rPr lang="en-US" sz="2800" dirty="0" err="1"/>
              <a:t>amalga</a:t>
            </a:r>
            <a:r>
              <a:rPr lang="en-US" sz="2800" dirty="0"/>
              <a:t> </a:t>
            </a:r>
            <a:r>
              <a:rPr lang="en-US" sz="2800" dirty="0" err="1"/>
              <a:t>oshirish</a:t>
            </a:r>
            <a:r>
              <a:rPr lang="en-US" sz="2800" dirty="0"/>
              <a:t> </a:t>
            </a:r>
            <a:r>
              <a:rPr lang="en-US" sz="2800" dirty="0" err="1"/>
              <a:t>imkoniyati</a:t>
            </a:r>
            <a:endParaRPr lang="en-US" sz="2800" dirty="0"/>
          </a:p>
          <a:p>
            <a:pPr marL="285750" lvl="0" indent="-285750">
              <a:spcBef>
                <a:spcPts val="1500"/>
              </a:spcBef>
              <a:buSzPts val="2400"/>
              <a:buFont typeface="Noto Sans Symbols"/>
              <a:buChar char="▪"/>
            </a:pPr>
            <a:r>
              <a:rPr lang="en-US" sz="2800" dirty="0" err="1"/>
              <a:t>Innovatsiya</a:t>
            </a:r>
            <a:r>
              <a:rPr lang="en-US" sz="2800" dirty="0"/>
              <a:t> </a:t>
            </a:r>
            <a:r>
              <a:rPr lang="en-US" sz="2800" dirty="0" err="1"/>
              <a:t>mavjudligi</a:t>
            </a:r>
            <a:endParaRPr lang="en-US" sz="2800" dirty="0"/>
          </a:p>
          <a:p>
            <a:pPr marL="285750" lvl="0" indent="-285750">
              <a:spcBef>
                <a:spcPts val="1500"/>
              </a:spcBef>
              <a:buSzPts val="2400"/>
              <a:buFont typeface="Noto Sans Symbols"/>
              <a:buChar char="▪"/>
            </a:pPr>
            <a:r>
              <a:rPr lang="en-US" sz="2800" dirty="0" err="1"/>
              <a:t>Iqtisodiy</a:t>
            </a:r>
            <a:r>
              <a:rPr lang="en-US" sz="2800" dirty="0"/>
              <a:t> </a:t>
            </a:r>
            <a:r>
              <a:rPr lang="en-US" sz="2800" dirty="0" err="1"/>
              <a:t>maftunkorligi</a:t>
            </a:r>
            <a:endParaRPr lang="en-US" sz="2800" dirty="0"/>
          </a:p>
          <a:p>
            <a:pPr marL="285750" lvl="0" indent="-285750">
              <a:spcBef>
                <a:spcPts val="1500"/>
              </a:spcBef>
              <a:buSzPts val="2400"/>
              <a:buFont typeface="Noto Sans Symbols"/>
              <a:buChar char="▪"/>
            </a:pPr>
            <a:r>
              <a:rPr lang="en-US" sz="2800" dirty="0" err="1"/>
              <a:t>Jamoaning</a:t>
            </a:r>
            <a:r>
              <a:rPr lang="en-US" sz="2800" dirty="0"/>
              <a:t> </a:t>
            </a:r>
            <a:r>
              <a:rPr lang="en-US" sz="2800" dirty="0" err="1"/>
              <a:t>kompetensiyalari</a:t>
            </a:r>
            <a:endParaRPr lang="en-US" sz="2800" dirty="0"/>
          </a:p>
        </p:txBody>
      </p:sp>
      <p:pic>
        <p:nvPicPr>
          <p:cNvPr id="4" name="Google Shape;433;p36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-22695" b="-22695"/>
          <a:stretch/>
        </p:blipFill>
        <p:spPr>
          <a:xfrm>
            <a:off x="7257390" y="1734116"/>
            <a:ext cx="4009323" cy="386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5991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18371" cy="973817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Loyihangiz</a:t>
            </a:r>
            <a:r>
              <a:rPr lang="ru-RU" dirty="0"/>
              <a:t> </a:t>
            </a:r>
            <a:r>
              <a:rPr lang="ru-RU" dirty="0" err="1"/>
              <a:t>haqida</a:t>
            </a:r>
            <a:r>
              <a:rPr lang="ru-RU" dirty="0"/>
              <a:t> </a:t>
            </a:r>
            <a:r>
              <a:rPr lang="ru-RU" dirty="0" err="1"/>
              <a:t>qisqacha</a:t>
            </a:r>
            <a:r>
              <a:rPr lang="ru-RU" dirty="0"/>
              <a:t> </a:t>
            </a:r>
            <a:r>
              <a:rPr lang="ru-RU" dirty="0" err="1"/>
              <a:t>gapirishni</a:t>
            </a:r>
            <a:r>
              <a:rPr lang="ru-RU" dirty="0"/>
              <a:t> </a:t>
            </a:r>
            <a:r>
              <a:rPr lang="ru-RU" dirty="0" err="1"/>
              <a:t>o‘rganing</a:t>
            </a:r>
            <a:r>
              <a:rPr lang="ru-RU" dirty="0"/>
              <a:t>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3015" y="1717787"/>
            <a:ext cx="6096000" cy="43088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SzPts val="2400"/>
              <a:buFont typeface="Noto Sans Symbols"/>
              <a:buChar char="▪"/>
            </a:pPr>
            <a:r>
              <a:rPr lang="en-US" dirty="0"/>
              <a:t>“</a:t>
            </a:r>
            <a:r>
              <a:rPr lang="en-US" sz="2800" dirty="0" err="1"/>
              <a:t>O’tlab</a:t>
            </a:r>
            <a:r>
              <a:rPr lang="en-US" sz="2800" dirty="0"/>
              <a:t> </a:t>
            </a:r>
            <a:r>
              <a:rPr lang="en-US" sz="2800" dirty="0" err="1"/>
              <a:t>ketmasdan</a:t>
            </a:r>
            <a:r>
              <a:rPr lang="en-US" sz="2800" dirty="0"/>
              <a:t>”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lirik</a:t>
            </a:r>
            <a:r>
              <a:rPr lang="en-US" sz="2800" dirty="0"/>
              <a:t> </a:t>
            </a:r>
            <a:r>
              <a:rPr lang="en-US" sz="2800" dirty="0" err="1"/>
              <a:t>chekinishlarsiz</a:t>
            </a:r>
            <a:endParaRPr lang="en-US" sz="2800" dirty="0"/>
          </a:p>
          <a:p>
            <a:pPr marL="285750" lvl="0" indent="-285750">
              <a:spcBef>
                <a:spcPts val="1500"/>
              </a:spcBef>
              <a:buSzPts val="2400"/>
              <a:buFont typeface="Noto Sans Symbols"/>
              <a:buChar char="▪"/>
            </a:pPr>
            <a:r>
              <a:rPr lang="en-US" sz="2800" dirty="0" err="1"/>
              <a:t>Konkretika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raqamlar</a:t>
            </a:r>
            <a:endParaRPr lang="en-US" sz="2800" dirty="0"/>
          </a:p>
          <a:p>
            <a:pPr marL="285750" lvl="0" indent="-285750">
              <a:spcBef>
                <a:spcPts val="1500"/>
              </a:spcBef>
              <a:buSzPts val="2400"/>
              <a:buFont typeface="Noto Sans Symbols"/>
              <a:buChar char="▪"/>
            </a:pPr>
            <a:r>
              <a:rPr lang="en-US" sz="2800" dirty="0" err="1"/>
              <a:t>Muammoni</a:t>
            </a:r>
            <a:r>
              <a:rPr lang="en-US" sz="2800" dirty="0"/>
              <a:t> </a:t>
            </a:r>
            <a:r>
              <a:rPr lang="en-US" sz="2800" dirty="0" err="1"/>
              <a:t>ko‘rsatish</a:t>
            </a:r>
            <a:endParaRPr lang="en-US" sz="2800" dirty="0"/>
          </a:p>
          <a:p>
            <a:pPr marL="285750" lvl="0" indent="-285750">
              <a:spcBef>
                <a:spcPts val="1500"/>
              </a:spcBef>
              <a:buSzPts val="2400"/>
              <a:buFont typeface="Noto Sans Symbols"/>
              <a:buChar char="▪"/>
            </a:pPr>
            <a:r>
              <a:rPr lang="en-US" sz="2800" dirty="0" err="1"/>
              <a:t>Muammoni</a:t>
            </a:r>
            <a:r>
              <a:rPr lang="en-US" sz="2800" dirty="0"/>
              <a:t> </a:t>
            </a:r>
            <a:r>
              <a:rPr lang="en-US" sz="2800" dirty="0" err="1"/>
              <a:t>yaxshi</a:t>
            </a:r>
            <a:r>
              <a:rPr lang="en-US" sz="2800" dirty="0"/>
              <a:t> </a:t>
            </a:r>
            <a:r>
              <a:rPr lang="en-US" sz="2800" dirty="0" err="1"/>
              <a:t>tushunishingizni</a:t>
            </a:r>
            <a:r>
              <a:rPr lang="en-US" sz="2800" dirty="0"/>
              <a:t> </a:t>
            </a:r>
            <a:r>
              <a:rPr lang="en-US" sz="2800" dirty="0" err="1"/>
              <a:t>ko‘rsating</a:t>
            </a:r>
            <a:endParaRPr lang="en-US" sz="2800" dirty="0"/>
          </a:p>
          <a:p>
            <a:pPr marL="285750" lvl="0" indent="-285750">
              <a:spcBef>
                <a:spcPts val="1500"/>
              </a:spcBef>
              <a:buSzPts val="2400"/>
              <a:buFont typeface="Noto Sans Symbols"/>
              <a:buChar char="▪"/>
            </a:pPr>
            <a:r>
              <a:rPr lang="en-US" sz="2800" dirty="0" err="1"/>
              <a:t>Savollarga</a:t>
            </a:r>
            <a:r>
              <a:rPr lang="en-US" sz="2800" dirty="0"/>
              <a:t> </a:t>
            </a:r>
            <a:r>
              <a:rPr lang="en-US" sz="2800" dirty="0" err="1"/>
              <a:t>qisqa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konkret</a:t>
            </a:r>
            <a:r>
              <a:rPr lang="en-US" sz="2800" dirty="0"/>
              <a:t> </a:t>
            </a:r>
            <a:r>
              <a:rPr lang="en-US" sz="2800" dirty="0" err="1"/>
              <a:t>javob</a:t>
            </a:r>
            <a:r>
              <a:rPr lang="en-US" sz="2800" dirty="0"/>
              <a:t> </a:t>
            </a:r>
            <a:r>
              <a:rPr lang="en-US" sz="2800" dirty="0" err="1"/>
              <a:t>berish</a:t>
            </a:r>
            <a:r>
              <a:rPr lang="en-US" sz="2800" dirty="0"/>
              <a:t> </a:t>
            </a:r>
            <a:endParaRPr lang="en-US" sz="2800" dirty="0"/>
          </a:p>
        </p:txBody>
      </p:sp>
      <p:pic>
        <p:nvPicPr>
          <p:cNvPr id="4" name="Google Shape;440;p37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-15422" b="-15420"/>
          <a:stretch/>
        </p:blipFill>
        <p:spPr>
          <a:xfrm>
            <a:off x="7137566" y="1042149"/>
            <a:ext cx="4308763" cy="4003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30567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SAVOLLAR: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2771" y="2176898"/>
            <a:ext cx="6096000" cy="17620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SzPts val="2700"/>
              <a:buFont typeface="Noto Sans Symbols"/>
              <a:buChar char="▪"/>
            </a:pPr>
            <a:r>
              <a:rPr lang="en-US" sz="2400" dirty="0" err="1"/>
              <a:t>Taqdimotni</a:t>
            </a:r>
            <a:r>
              <a:rPr lang="en-US" sz="2400" dirty="0"/>
              <a:t> </a:t>
            </a:r>
            <a:r>
              <a:rPr lang="en-US" sz="2400" dirty="0" err="1"/>
              <a:t>tayyorlash</a:t>
            </a:r>
            <a:r>
              <a:rPr lang="en-US" sz="2400" dirty="0"/>
              <a:t> </a:t>
            </a:r>
            <a:r>
              <a:rPr lang="en-US" sz="2400" dirty="0" err="1"/>
              <a:t>bo‘yicha</a:t>
            </a:r>
            <a:r>
              <a:rPr lang="en-US" sz="2400" dirty="0"/>
              <a:t> </a:t>
            </a:r>
            <a:r>
              <a:rPr lang="en-US" sz="2400" dirty="0" err="1"/>
              <a:t>hammasi</a:t>
            </a:r>
            <a:r>
              <a:rPr lang="en-US" sz="2400" dirty="0"/>
              <a:t> </a:t>
            </a:r>
            <a:r>
              <a:rPr lang="en-US" sz="2400" dirty="0" err="1"/>
              <a:t>tushunarlimi</a:t>
            </a:r>
            <a:r>
              <a:rPr lang="en-US" sz="2400" dirty="0"/>
              <a:t>?</a:t>
            </a:r>
          </a:p>
          <a:p>
            <a:pPr marL="285750" lvl="0" indent="-285750">
              <a:spcBef>
                <a:spcPts val="1500"/>
              </a:spcBef>
              <a:buSzPts val="2700"/>
              <a:buFont typeface="Noto Sans Symbols"/>
              <a:buChar char="▪"/>
            </a:pPr>
            <a:r>
              <a:rPr lang="en-US" sz="2400" dirty="0" err="1"/>
              <a:t>Hakamlar</a:t>
            </a:r>
            <a:r>
              <a:rPr lang="en-US" sz="2400" dirty="0"/>
              <a:t> </a:t>
            </a:r>
            <a:r>
              <a:rPr lang="en-US" sz="2400" dirty="0" err="1"/>
              <a:t>qo‘yadigan</a:t>
            </a:r>
            <a:r>
              <a:rPr lang="en-US" sz="2400" dirty="0"/>
              <a:t> </a:t>
            </a:r>
            <a:r>
              <a:rPr lang="en-US" sz="2400" dirty="0" err="1"/>
              <a:t>baho</a:t>
            </a:r>
            <a:r>
              <a:rPr lang="en-US" sz="2400" dirty="0"/>
              <a:t> </a:t>
            </a:r>
            <a:r>
              <a:rPr lang="en-US" sz="2400" dirty="0" err="1"/>
              <a:t>mezonlari</a:t>
            </a:r>
            <a:r>
              <a:rPr lang="en-US" sz="2400" dirty="0"/>
              <a:t> </a:t>
            </a:r>
            <a:r>
              <a:rPr lang="en-US" sz="2400" dirty="0" err="1"/>
              <a:t>bo‘yichachi</a:t>
            </a:r>
            <a:r>
              <a:rPr lang="en-US" sz="2400" dirty="0"/>
              <a:t>? </a:t>
            </a:r>
            <a:endParaRPr lang="en-US" sz="2400" dirty="0"/>
          </a:p>
        </p:txBody>
      </p:sp>
      <p:pic>
        <p:nvPicPr>
          <p:cNvPr id="4" name="Google Shape;455;p39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250" r="250"/>
          <a:stretch/>
        </p:blipFill>
        <p:spPr>
          <a:xfrm>
            <a:off x="6903828" y="1341784"/>
            <a:ext cx="4264915" cy="4438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2675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Uy</a:t>
            </a:r>
            <a:r>
              <a:rPr lang="ru-RU" dirty="0"/>
              <a:t> </a:t>
            </a:r>
            <a:r>
              <a:rPr lang="ru-RU" dirty="0" err="1"/>
              <a:t>vazifasini</a:t>
            </a:r>
            <a:r>
              <a:rPr lang="ru-RU" dirty="0"/>
              <a:t> </a:t>
            </a:r>
            <a:r>
              <a:rPr lang="ru-RU" dirty="0" err="1"/>
              <a:t>yana</a:t>
            </a:r>
            <a:r>
              <a:rPr lang="ru-RU" dirty="0"/>
              <a:t> 5 </a:t>
            </a:r>
            <a:r>
              <a:rPr lang="ru-RU" dirty="0" err="1"/>
              <a:t>ta</a:t>
            </a:r>
            <a:r>
              <a:rPr lang="ru-RU" dirty="0"/>
              <a:t> </a:t>
            </a:r>
            <a:r>
              <a:rPr lang="ru-RU" dirty="0" err="1"/>
              <a:t>volontyor-ishtirokchi</a:t>
            </a:r>
            <a:r>
              <a:rPr lang="ru-RU" dirty="0"/>
              <a:t> </a:t>
            </a:r>
            <a:r>
              <a:rPr lang="ru-RU" dirty="0" err="1"/>
              <a:t>taqdim</a:t>
            </a:r>
            <a:r>
              <a:rPr lang="ru-RU" dirty="0"/>
              <a:t> </a:t>
            </a:r>
            <a:r>
              <a:rPr lang="ru-RU" dirty="0" err="1"/>
              <a:t>etadi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938048"/>
            <a:ext cx="4621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700"/>
            </a:pPr>
            <a:r>
              <a:rPr lang="en-US" sz="2400" dirty="0"/>
              <a:t>(2 </a:t>
            </a:r>
            <a:r>
              <a:rPr lang="en-US" sz="2400" dirty="0" err="1"/>
              <a:t>daqiqadan</a:t>
            </a:r>
            <a:r>
              <a:rPr lang="en-US" sz="2400" dirty="0"/>
              <a:t>, </a:t>
            </a:r>
            <a:r>
              <a:rPr lang="en-US" sz="2400" dirty="0" err="1"/>
              <a:t>savol-javoblarsiz</a:t>
            </a:r>
            <a:r>
              <a:rPr lang="en-US" sz="2400" dirty="0"/>
              <a:t>) </a:t>
            </a:r>
            <a:endParaRPr lang="en-US" sz="2400" dirty="0"/>
          </a:p>
        </p:txBody>
      </p:sp>
      <p:pic>
        <p:nvPicPr>
          <p:cNvPr id="4" name="Google Shape;462;p40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250" r="250"/>
          <a:stretch/>
        </p:blipFill>
        <p:spPr>
          <a:xfrm>
            <a:off x="6740542" y="1515320"/>
            <a:ext cx="3464815" cy="348446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15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E3CD1EF-83E4-4119-8BA0-E31A52508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Sizning</a:t>
            </a:r>
            <a:r>
              <a:rPr lang="ru-RU" dirty="0"/>
              <a:t> </a:t>
            </a:r>
            <a:r>
              <a:rPr lang="ru-RU" dirty="0" err="1"/>
              <a:t>fikringiz</a:t>
            </a:r>
            <a:r>
              <a:rPr lang="ru-RU" dirty="0"/>
              <a:t> :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38200" y="1628273"/>
            <a:ext cx="6096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SzPts val="2400"/>
            </a:pPr>
            <a:r>
              <a:rPr lang="en-US" sz="2400" b="1" dirty="0"/>
              <a:t>Kim </a:t>
            </a:r>
            <a:r>
              <a:rPr lang="en-US" sz="2400" b="1" dirty="0" err="1"/>
              <a:t>o‘z</a:t>
            </a:r>
            <a:r>
              <a:rPr lang="en-US" sz="2400" b="1" dirty="0"/>
              <a:t> </a:t>
            </a:r>
            <a:r>
              <a:rPr lang="en-US" sz="2400" b="1" dirty="0" err="1"/>
              <a:t>biznesini</a:t>
            </a:r>
            <a:r>
              <a:rPr lang="en-US" sz="2400" b="1" dirty="0"/>
              <a:t> </a:t>
            </a:r>
            <a:r>
              <a:rPr lang="en-US" sz="2400" b="1" dirty="0" err="1"/>
              <a:t>ochishni</a:t>
            </a:r>
            <a:r>
              <a:rPr lang="en-US" sz="2400" b="1" dirty="0"/>
              <a:t> </a:t>
            </a:r>
            <a:r>
              <a:rPr lang="en-US" sz="2400" b="1" dirty="0" err="1"/>
              <a:t>istaydi</a:t>
            </a:r>
            <a:r>
              <a:rPr lang="en-US" sz="2400" b="1" dirty="0"/>
              <a:t>? </a:t>
            </a:r>
            <a:br>
              <a:rPr lang="en-US" sz="2400" b="1" dirty="0"/>
            </a:br>
            <a:r>
              <a:rPr lang="en-US" sz="2400" b="1" dirty="0" err="1"/>
              <a:t>Nega</a:t>
            </a:r>
            <a:r>
              <a:rPr lang="en-US" sz="2400" b="1" dirty="0"/>
              <a:t> «ha» </a:t>
            </a:r>
            <a:r>
              <a:rPr lang="en-US" sz="2400" b="1" dirty="0" err="1"/>
              <a:t>yoki</a:t>
            </a:r>
            <a:r>
              <a:rPr lang="en-US" sz="2400" b="1" dirty="0"/>
              <a:t> «</a:t>
            </a:r>
            <a:r>
              <a:rPr lang="en-US" sz="2400" b="1" dirty="0" err="1"/>
              <a:t>yo‘q</a:t>
            </a:r>
            <a:r>
              <a:rPr lang="en-US" sz="2400" b="1" dirty="0"/>
              <a:t>»? </a:t>
            </a:r>
            <a:r>
              <a:rPr lang="en-US" sz="2400" b="1" dirty="0" err="1"/>
              <a:t>Siz</a:t>
            </a:r>
            <a:r>
              <a:rPr lang="en-US" sz="2400" b="1" dirty="0"/>
              <a:t> </a:t>
            </a:r>
            <a:r>
              <a:rPr lang="en-US" sz="2400" b="1" dirty="0" err="1"/>
              <a:t>uchun</a:t>
            </a:r>
            <a:r>
              <a:rPr lang="en-US" sz="2400" b="1" dirty="0"/>
              <a:t> </a:t>
            </a:r>
            <a:r>
              <a:rPr lang="en-US" sz="2400" b="1" dirty="0" err="1"/>
              <a:t>nima</a:t>
            </a:r>
            <a:r>
              <a:rPr lang="en-US" sz="2400" b="1" dirty="0"/>
              <a:t> </a:t>
            </a:r>
            <a:r>
              <a:rPr lang="en-US" sz="2400" b="1" dirty="0" err="1"/>
              <a:t>qiziqarliroq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dk1"/>
                </a:solidFill>
              </a:rPr>
              <a:t>: </a:t>
            </a:r>
            <a:endParaRPr lang="en-US" sz="2400" dirty="0"/>
          </a:p>
          <a:p>
            <a:pPr lvl="0">
              <a:spcBef>
                <a:spcPts val="1500"/>
              </a:spcBef>
              <a:buClr>
                <a:srgbClr val="7030A0"/>
              </a:buClr>
              <a:buSzPts val="2400"/>
            </a:pPr>
            <a:endParaRPr lang="en-US" sz="2400" dirty="0">
              <a:solidFill>
                <a:schemeClr val="dk1"/>
              </a:solidFill>
            </a:endParaRPr>
          </a:p>
          <a:p>
            <a:pPr marL="285750" lvl="0" indent="-285750">
              <a:spcBef>
                <a:spcPts val="1500"/>
              </a:spcBef>
              <a:buSzPts val="2400"/>
              <a:buFont typeface="Noto Sans Symbols"/>
              <a:buChar char="▪"/>
            </a:pPr>
            <a:r>
              <a:rPr lang="en-US" sz="2400" dirty="0" err="1"/>
              <a:t>tadbirkor</a:t>
            </a:r>
            <a:r>
              <a:rPr lang="en-US" sz="2400" dirty="0"/>
              <a:t> </a:t>
            </a:r>
            <a:r>
              <a:rPr lang="en-US" sz="2400" dirty="0" err="1"/>
              <a:t>bo‘lish</a:t>
            </a:r>
            <a:endParaRPr lang="en-US" sz="2400" dirty="0"/>
          </a:p>
          <a:p>
            <a:pPr marL="285750" lvl="0" indent="-285750">
              <a:spcBef>
                <a:spcPts val="1500"/>
              </a:spcBef>
              <a:buSzPts val="2400"/>
              <a:buFont typeface="Noto Sans Symbols"/>
              <a:buChar char="▪"/>
            </a:pPr>
            <a:r>
              <a:rPr lang="en-US" sz="2400" dirty="0" err="1"/>
              <a:t>dav.tashkilotida</a:t>
            </a:r>
            <a:r>
              <a:rPr lang="en-US" sz="2400" dirty="0"/>
              <a:t> </a:t>
            </a:r>
            <a:r>
              <a:rPr lang="en-US" sz="2400" dirty="0" err="1"/>
              <a:t>ishlash</a:t>
            </a:r>
            <a:r>
              <a:rPr lang="en-US" sz="2400" dirty="0"/>
              <a:t>, </a:t>
            </a:r>
            <a:r>
              <a:rPr lang="en-US" sz="2400" dirty="0" err="1"/>
              <a:t>karyera</a:t>
            </a:r>
            <a:r>
              <a:rPr lang="en-US" sz="2400" dirty="0"/>
              <a:t> </a:t>
            </a:r>
            <a:r>
              <a:rPr lang="en-US" sz="2400" dirty="0" err="1"/>
              <a:t>qilish</a:t>
            </a:r>
            <a:endParaRPr lang="en-US" sz="2400" dirty="0"/>
          </a:p>
          <a:p>
            <a:pPr marL="285750" lvl="0" indent="-285750">
              <a:spcBef>
                <a:spcPts val="1500"/>
              </a:spcBef>
              <a:buSzPts val="2400"/>
              <a:buFont typeface="Noto Sans Symbols"/>
              <a:buChar char="▪"/>
            </a:pPr>
            <a:r>
              <a:rPr lang="en-US" sz="2400" dirty="0" err="1"/>
              <a:t>ofisda</a:t>
            </a:r>
            <a:r>
              <a:rPr lang="en-US" sz="2400" dirty="0"/>
              <a:t> </a:t>
            </a:r>
            <a:r>
              <a:rPr lang="en-US" sz="2400" dirty="0" err="1"/>
              <a:t>boshqa</a:t>
            </a:r>
            <a:r>
              <a:rPr lang="en-US" sz="2400" dirty="0"/>
              <a:t> </a:t>
            </a:r>
            <a:r>
              <a:rPr lang="en-US" sz="2400" dirty="0" err="1"/>
              <a:t>biznesmenlar</a:t>
            </a:r>
            <a:r>
              <a:rPr lang="en-US" sz="2400" dirty="0"/>
              <a:t> </a:t>
            </a:r>
            <a:r>
              <a:rPr lang="en-US" sz="2400" dirty="0" err="1"/>
              <a:t>uchun</a:t>
            </a:r>
            <a:r>
              <a:rPr lang="en-US" sz="2400" dirty="0"/>
              <a:t> </a:t>
            </a:r>
            <a:r>
              <a:rPr lang="en-US" sz="2400" dirty="0" err="1"/>
              <a:t>ishlash</a:t>
            </a:r>
            <a:endParaRPr lang="en-US" sz="2400" dirty="0"/>
          </a:p>
        </p:txBody>
      </p:sp>
      <p:pic>
        <p:nvPicPr>
          <p:cNvPr id="5" name="Google Shape;215;p4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282" r="280"/>
          <a:stretch/>
        </p:blipFill>
        <p:spPr>
          <a:xfrm>
            <a:off x="7550448" y="1628272"/>
            <a:ext cx="3438681" cy="3816429"/>
          </a:xfrm>
          <a:prstGeom prst="rect">
            <a:avLst/>
          </a:prstGeom>
          <a:solidFill>
            <a:srgbClr val="57257D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8262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Jamoaviy</a:t>
            </a:r>
            <a:r>
              <a:rPr lang="ru-RU" dirty="0"/>
              <a:t> </a:t>
            </a:r>
            <a:r>
              <a:rPr lang="ru-RU" dirty="0" err="1"/>
              <a:t>ish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52782" y="2108393"/>
            <a:ext cx="4107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1 </a:t>
            </a:r>
            <a:r>
              <a:rPr lang="ru-RU" sz="2400" dirty="0" err="1"/>
              <a:t>daqiqalik</a:t>
            </a:r>
            <a:r>
              <a:rPr lang="ru-RU" sz="2400" dirty="0"/>
              <a:t> </a:t>
            </a:r>
            <a:r>
              <a:rPr lang="ru-RU" sz="2400" dirty="0" err="1"/>
              <a:t>pitch</a:t>
            </a:r>
            <a:r>
              <a:rPr lang="ru-RU" sz="2400" dirty="0"/>
              <a:t> </a:t>
            </a:r>
            <a:r>
              <a:rPr lang="ru-RU" sz="2400" dirty="0" err="1"/>
              <a:t>repetitsiyasi</a:t>
            </a:r>
            <a:endParaRPr lang="ru-RU" sz="2400" dirty="0"/>
          </a:p>
        </p:txBody>
      </p:sp>
      <p:pic>
        <p:nvPicPr>
          <p:cNvPr id="5" name="Google Shape;470;g9900b38ad1_1_0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-15424" b="-15412"/>
          <a:stretch/>
        </p:blipFill>
        <p:spPr>
          <a:xfrm>
            <a:off x="5765965" y="853455"/>
            <a:ext cx="4994563" cy="4616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4471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Taklif</a:t>
            </a:r>
            <a:r>
              <a:rPr lang="ru-RU" dirty="0"/>
              <a:t> </a:t>
            </a:r>
            <a:r>
              <a:rPr lang="ru-RU" dirty="0" err="1"/>
              <a:t>qilingan</a:t>
            </a:r>
            <a:r>
              <a:rPr lang="ru-RU" dirty="0"/>
              <a:t> </a:t>
            </a:r>
            <a:r>
              <a:rPr lang="ru-RU" dirty="0" err="1"/>
              <a:t>spikerlar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215877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/>
              <a:t>Farg‘ona</a:t>
            </a:r>
            <a:r>
              <a:rPr lang="ru-RU" sz="2400" dirty="0"/>
              <a:t> </a:t>
            </a:r>
            <a:r>
              <a:rPr lang="ru-RU" sz="2400" dirty="0" err="1"/>
              <a:t>Vodiysida</a:t>
            </a:r>
            <a:r>
              <a:rPr lang="ru-RU" sz="2400" dirty="0"/>
              <a:t> </a:t>
            </a:r>
            <a:r>
              <a:rPr lang="ru-RU" sz="2400" dirty="0" err="1"/>
              <a:t>faoliyat</a:t>
            </a:r>
            <a:r>
              <a:rPr lang="ru-RU" sz="2400" dirty="0"/>
              <a:t> </a:t>
            </a:r>
            <a:r>
              <a:rPr lang="ru-RU" sz="2400" dirty="0" err="1"/>
              <a:t>ko‘rsatuvchi</a:t>
            </a:r>
            <a:r>
              <a:rPr lang="ru-RU" sz="2400" dirty="0"/>
              <a:t> </a:t>
            </a:r>
            <a:r>
              <a:rPr lang="ru-RU" sz="2400" dirty="0" err="1"/>
              <a:t>yosh</a:t>
            </a:r>
            <a:r>
              <a:rPr lang="ru-RU" sz="2400" dirty="0"/>
              <a:t> </a:t>
            </a:r>
            <a:r>
              <a:rPr lang="ru-RU" sz="2400" dirty="0" err="1"/>
              <a:t>tadbirkorlarning</a:t>
            </a:r>
            <a:r>
              <a:rPr lang="ru-RU" sz="2400" dirty="0"/>
              <a:t> </a:t>
            </a:r>
            <a:r>
              <a:rPr lang="ru-RU" sz="2400" dirty="0" err="1"/>
              <a:t>motivatsion</a:t>
            </a:r>
            <a:r>
              <a:rPr lang="ru-RU" sz="2400" dirty="0"/>
              <a:t> </a:t>
            </a:r>
            <a:r>
              <a:rPr lang="ru-RU" sz="2400" dirty="0" err="1"/>
              <a:t>chiqishlari</a:t>
            </a:r>
            <a:r>
              <a:rPr lang="ru-RU" sz="2400" dirty="0"/>
              <a:t> </a:t>
            </a:r>
          </a:p>
        </p:txBody>
      </p:sp>
      <p:pic>
        <p:nvPicPr>
          <p:cNvPr id="4" name="Google Shape;477;g9900b38ad1_2_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34200" y="1341784"/>
            <a:ext cx="4201886" cy="4258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16716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Sizni</a:t>
            </a:r>
            <a:r>
              <a:rPr lang="ru-RU" dirty="0"/>
              <a:t> </a:t>
            </a:r>
            <a:r>
              <a:rPr lang="ru-RU" dirty="0" err="1"/>
              <a:t>akseleratorga</a:t>
            </a:r>
            <a:r>
              <a:rPr lang="ru-RU" dirty="0"/>
              <a:t> </a:t>
            </a:r>
            <a:r>
              <a:rPr lang="ru-RU" dirty="0" err="1"/>
              <a:t>tanlovda</a:t>
            </a:r>
            <a:r>
              <a:rPr lang="ru-RU" dirty="0"/>
              <a:t> </a:t>
            </a:r>
            <a:r>
              <a:rPr lang="ru-RU" dirty="0" err="1"/>
              <a:t>kutamiz</a:t>
            </a:r>
            <a:r>
              <a:rPr lang="ru-RU" dirty="0"/>
              <a:t>! </a:t>
            </a:r>
          </a:p>
        </p:txBody>
      </p:sp>
      <p:pic>
        <p:nvPicPr>
          <p:cNvPr id="3" name="Google Shape;450;p38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323" r="322"/>
          <a:stretch/>
        </p:blipFill>
        <p:spPr>
          <a:xfrm>
            <a:off x="1335202" y="2710543"/>
            <a:ext cx="2991869" cy="25302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388428" y="1859370"/>
            <a:ext cx="5486399" cy="4082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SzPts val="2700"/>
              <a:buFont typeface="Noto Sans Symbols"/>
              <a:buChar char="✔"/>
            </a:pPr>
            <a:r>
              <a:rPr lang="en-US" sz="2800" dirty="0" err="1"/>
              <a:t>Hakamlar</a:t>
            </a:r>
            <a:r>
              <a:rPr lang="en-US" sz="2800" dirty="0"/>
              <a:t> </a:t>
            </a:r>
            <a:r>
              <a:rPr lang="en-US" sz="2800" dirty="0" err="1"/>
              <a:t>hay’ati</a:t>
            </a:r>
            <a:r>
              <a:rPr lang="en-US" sz="2800" dirty="0"/>
              <a:t> </a:t>
            </a:r>
            <a:r>
              <a:rPr lang="en-US" sz="2800" dirty="0" err="1"/>
              <a:t>uchun</a:t>
            </a:r>
            <a:r>
              <a:rPr lang="en-US" sz="2800" dirty="0"/>
              <a:t> </a:t>
            </a:r>
            <a:r>
              <a:rPr lang="en-US" sz="2800" dirty="0" err="1"/>
              <a:t>taqdimotingizni</a:t>
            </a:r>
            <a:r>
              <a:rPr lang="en-US" sz="2800" dirty="0"/>
              <a:t>  </a:t>
            </a:r>
            <a:r>
              <a:rPr lang="en-US" sz="2800" dirty="0" err="1"/>
              <a:t>ertaga</a:t>
            </a:r>
            <a:r>
              <a:rPr lang="en-US" sz="2800" dirty="0"/>
              <a:t> 21:00 </a:t>
            </a:r>
            <a:r>
              <a:rPr lang="en-US" sz="2800" dirty="0" err="1"/>
              <a:t>gacha</a:t>
            </a:r>
            <a:r>
              <a:rPr lang="en-US" sz="2800" dirty="0"/>
              <a:t> </a:t>
            </a:r>
            <a:r>
              <a:rPr lang="en-US" sz="2800" dirty="0" err="1"/>
              <a:t>ushbu</a:t>
            </a:r>
            <a:r>
              <a:rPr lang="en-US" sz="2800" dirty="0"/>
              <a:t> </a:t>
            </a:r>
            <a:r>
              <a:rPr lang="en-US" sz="2800" dirty="0" err="1"/>
              <a:t>havola</a:t>
            </a:r>
            <a:r>
              <a:rPr lang="en-US" sz="2800" dirty="0"/>
              <a:t> </a:t>
            </a:r>
            <a:r>
              <a:rPr lang="en-US" sz="2800" dirty="0" err="1"/>
              <a:t>jo‘nating</a:t>
            </a:r>
            <a:r>
              <a:rPr lang="en-US" sz="2800" dirty="0"/>
              <a:t> </a:t>
            </a:r>
          </a:p>
          <a:p>
            <a:pPr marL="285750" lvl="0" indent="-285750">
              <a:lnSpc>
                <a:spcPct val="150000"/>
              </a:lnSpc>
              <a:spcBef>
                <a:spcPts val="1500"/>
              </a:spcBef>
              <a:buSzPts val="2700"/>
              <a:buFont typeface="Noto Sans Symbols"/>
              <a:buChar char="✔"/>
            </a:pPr>
            <a:r>
              <a:rPr lang="en-US" sz="2800" dirty="0" err="1"/>
              <a:t>Barcha</a:t>
            </a:r>
            <a:r>
              <a:rPr lang="en-US" sz="2800" dirty="0"/>
              <a:t> </a:t>
            </a:r>
            <a:r>
              <a:rPr lang="en-US" sz="2800" dirty="0" err="1"/>
              <a:t>masalalar</a:t>
            </a:r>
            <a:r>
              <a:rPr lang="en-US" sz="2800" dirty="0"/>
              <a:t> </a:t>
            </a:r>
            <a:r>
              <a:rPr lang="en-US" sz="2800" dirty="0" err="1"/>
              <a:t>bo‘yicha</a:t>
            </a:r>
            <a:r>
              <a:rPr lang="en-US" sz="2800" dirty="0"/>
              <a:t> : </a:t>
            </a:r>
            <a:br>
              <a:rPr lang="en-US" sz="2800" dirty="0"/>
            </a:br>
            <a:r>
              <a:rPr lang="en-US" sz="2800" dirty="0"/>
              <a:t>+998 XX XXX XX </a:t>
            </a:r>
            <a:r>
              <a:rPr lang="en-US" sz="2800" dirty="0" err="1"/>
              <a:t>XX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+998 XX XXX XX </a:t>
            </a:r>
            <a:r>
              <a:rPr lang="en-US" sz="2800" dirty="0" err="1"/>
              <a:t>XX</a:t>
            </a:r>
            <a:r>
              <a:rPr lang="en-US" sz="2800" dirty="0"/>
              <a:t> Telegram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17076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IdeaThon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4272" y="186486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SzPts val="2520"/>
            </a:pPr>
            <a:r>
              <a:rPr lang="en-US" sz="2800" dirty="0"/>
              <a:t>3-Kun.</a:t>
            </a:r>
          </a:p>
          <a:p>
            <a:pPr lvl="0">
              <a:buSzPts val="2520"/>
            </a:pPr>
            <a:r>
              <a:rPr lang="en-US" sz="2800" dirty="0"/>
              <a:t>B </a:t>
            </a:r>
            <a:r>
              <a:rPr lang="en-US" sz="2800" dirty="0" err="1"/>
              <a:t>kontenti</a:t>
            </a:r>
            <a:r>
              <a:rPr lang="en-US" sz="2800" dirty="0"/>
              <a:t> (</a:t>
            </a:r>
            <a:r>
              <a:rPr lang="en-US" sz="2800" dirty="0" err="1"/>
              <a:t>trenerlar</a:t>
            </a:r>
            <a:r>
              <a:rPr lang="en-US" sz="2800" dirty="0"/>
              <a:t> </a:t>
            </a:r>
            <a:r>
              <a:rPr lang="en-US" sz="2800" dirty="0" err="1"/>
              <a:t>tomonidan</a:t>
            </a:r>
            <a:r>
              <a:rPr lang="en-US" sz="2800" dirty="0"/>
              <a:t> </a:t>
            </a:r>
            <a:r>
              <a:rPr lang="en-US" sz="2800" dirty="0" err="1"/>
              <a:t>shakllantiriladi</a:t>
            </a:r>
            <a:r>
              <a:rPr lang="en-US" sz="2800" dirty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17402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EE530F64-6502-4596-81C1-0B1C519E7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1500" dirty="0"/>
              <a:t>Контент, </a:t>
            </a:r>
            <a:r>
              <a:rPr lang="ru-RU" sz="1500" dirty="0" err="1"/>
              <a:t>акселераторни</a:t>
            </a:r>
            <a:r>
              <a:rPr lang="ru-RU" sz="1500" dirty="0"/>
              <a:t> </a:t>
            </a:r>
            <a:r>
              <a:rPr lang="ru-RU" sz="1500" dirty="0" err="1"/>
              <a:t>ташкиллаштириш</a:t>
            </a:r>
            <a:r>
              <a:rPr lang="ru-RU" sz="1500" dirty="0"/>
              <a:t> </a:t>
            </a:r>
            <a:r>
              <a:rPr lang="ru-RU" sz="1500" dirty="0" err="1"/>
              <a:t>ва</a:t>
            </a:r>
            <a:r>
              <a:rPr lang="ru-RU" sz="1500" dirty="0"/>
              <a:t> </a:t>
            </a:r>
            <a:r>
              <a:rPr lang="ru-RU" sz="1500" dirty="0" err="1"/>
              <a:t>ўтказиш</a:t>
            </a:r>
            <a:r>
              <a:rPr lang="ru-RU" sz="1500" dirty="0"/>
              <a:t> </a:t>
            </a:r>
            <a:r>
              <a:rPr lang="ru-RU" sz="1500" dirty="0" err="1"/>
              <a:t>ишлари</a:t>
            </a:r>
            <a:r>
              <a:rPr lang="ru-RU" sz="1500" dirty="0"/>
              <a:t> </a:t>
            </a:r>
            <a:r>
              <a:rPr lang="en-US" sz="1500" dirty="0"/>
              <a:t>Startup innovation Group </a:t>
            </a:r>
            <a:r>
              <a:rPr lang="ru-RU" sz="1500" dirty="0" err="1"/>
              <a:t>томонидан</a:t>
            </a:r>
            <a:r>
              <a:rPr lang="ru-RU" sz="1500" dirty="0"/>
              <a:t> 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ru-RU" sz="1500" dirty="0" err="1"/>
              <a:t>амалга</a:t>
            </a:r>
            <a:r>
              <a:rPr lang="ru-RU" sz="1500" dirty="0"/>
              <a:t> </a:t>
            </a:r>
            <a:r>
              <a:rPr lang="ru-RU" sz="1500" dirty="0" err="1"/>
              <a:t>оширилади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609942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Sizning</a:t>
            </a:r>
            <a:r>
              <a:rPr lang="ru-RU" dirty="0"/>
              <a:t> </a:t>
            </a:r>
            <a:r>
              <a:rPr lang="ru-RU" dirty="0" err="1"/>
              <a:t>fikringiz</a:t>
            </a:r>
            <a:r>
              <a:rPr lang="ru-RU" dirty="0"/>
              <a:t> 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962716"/>
            <a:ext cx="6096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SzPts val="2700"/>
              <a:buFont typeface="Noto Sans Symbols"/>
              <a:buChar char="▪"/>
            </a:pPr>
            <a:r>
              <a:rPr lang="en-US" sz="2800" dirty="0" err="1"/>
              <a:t>Startap</a:t>
            </a:r>
            <a:r>
              <a:rPr lang="en-US" sz="2800" dirty="0"/>
              <a:t> </a:t>
            </a:r>
            <a:r>
              <a:rPr lang="en-US" sz="2800" dirty="0" err="1"/>
              <a:t>nima</a:t>
            </a:r>
            <a:r>
              <a:rPr lang="en-US" sz="2800" dirty="0"/>
              <a:t>? </a:t>
            </a:r>
          </a:p>
          <a:p>
            <a:pPr marL="285750" lvl="0" indent="-285750">
              <a:spcBef>
                <a:spcPts val="1500"/>
              </a:spcBef>
              <a:buSzPts val="2700"/>
              <a:buFont typeface="Noto Sans Symbols"/>
              <a:buChar char="▪"/>
            </a:pPr>
            <a:r>
              <a:rPr lang="en-US" sz="2800" dirty="0" err="1"/>
              <a:t>Siz</a:t>
            </a:r>
            <a:r>
              <a:rPr lang="en-US" sz="2800" dirty="0"/>
              <a:t> </a:t>
            </a:r>
            <a:r>
              <a:rPr lang="en-US" sz="2800" dirty="0" err="1"/>
              <a:t>qanday</a:t>
            </a:r>
            <a:r>
              <a:rPr lang="en-US" sz="2800" dirty="0"/>
              <a:t> </a:t>
            </a:r>
            <a:r>
              <a:rPr lang="en-US" sz="2800" dirty="0" err="1"/>
              <a:t>startaplarni</a:t>
            </a:r>
            <a:r>
              <a:rPr lang="en-US" sz="2800" dirty="0"/>
              <a:t> </a:t>
            </a:r>
            <a:r>
              <a:rPr lang="en-US" sz="2800" dirty="0" err="1"/>
              <a:t>bilasiz</a:t>
            </a:r>
            <a:r>
              <a:rPr lang="en-US" sz="2800" dirty="0"/>
              <a:t>: </a:t>
            </a:r>
          </a:p>
          <a:p>
            <a:pPr marL="1028700" lvl="1" indent="-285750">
              <a:spcBef>
                <a:spcPts val="1500"/>
              </a:spcBef>
              <a:buSzPts val="2250"/>
              <a:buFont typeface="Courier New"/>
              <a:buChar char="o"/>
            </a:pPr>
            <a:r>
              <a:rPr lang="en-US" sz="2800" dirty="0" err="1"/>
              <a:t>Farg‘ona</a:t>
            </a:r>
            <a:r>
              <a:rPr lang="en-US" sz="2800" dirty="0"/>
              <a:t> </a:t>
            </a:r>
            <a:r>
              <a:rPr lang="en-US" sz="2800" dirty="0" err="1"/>
              <a:t>vodiysida</a:t>
            </a:r>
            <a:r>
              <a:rPr lang="en-US" sz="2800" dirty="0"/>
              <a:t>? </a:t>
            </a:r>
          </a:p>
          <a:p>
            <a:pPr marL="1028700" lvl="1" indent="-285750">
              <a:spcBef>
                <a:spcPts val="1500"/>
              </a:spcBef>
              <a:buSzPts val="2250"/>
              <a:buFont typeface="Courier New"/>
              <a:buChar char="o"/>
            </a:pPr>
            <a:r>
              <a:rPr lang="en-US" sz="2800" dirty="0" err="1"/>
              <a:t>O‘zbekistonda</a:t>
            </a:r>
            <a:r>
              <a:rPr lang="en-US" sz="2800" dirty="0"/>
              <a:t>? </a:t>
            </a:r>
          </a:p>
          <a:p>
            <a:pPr marL="1028700" lvl="1" indent="-285750">
              <a:spcBef>
                <a:spcPts val="1500"/>
              </a:spcBef>
              <a:buSzPts val="2250"/>
              <a:buFont typeface="Courier New"/>
              <a:buChar char="o"/>
            </a:pPr>
            <a:r>
              <a:rPr lang="en-US" sz="2800" dirty="0" err="1"/>
              <a:t>Jahonda</a:t>
            </a:r>
            <a:r>
              <a:rPr lang="en-US" sz="2800" dirty="0"/>
              <a:t>?</a:t>
            </a:r>
            <a:endParaRPr lang="en-US" sz="2800" dirty="0"/>
          </a:p>
        </p:txBody>
      </p:sp>
      <p:pic>
        <p:nvPicPr>
          <p:cNvPr id="4" name="Google Shape;227;p6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250" r="250"/>
          <a:stretch/>
        </p:blipFill>
        <p:spPr>
          <a:xfrm>
            <a:off x="6773200" y="1341784"/>
            <a:ext cx="4509843" cy="4493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1519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Startap</a:t>
            </a:r>
            <a:r>
              <a:rPr lang="ru-RU" dirty="0"/>
              <a:t> — </a:t>
            </a:r>
            <a:r>
              <a:rPr lang="ru-RU" dirty="0" err="1"/>
              <a:t>bu</a:t>
            </a:r>
            <a:r>
              <a:rPr lang="ru-RU" dirty="0"/>
              <a:t> 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772255"/>
            <a:ext cx="6096000" cy="35599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SzPts val="2700"/>
              <a:buFont typeface="Noto Sans Symbols"/>
              <a:buChar char="✔"/>
            </a:pPr>
            <a:r>
              <a:rPr lang="en-US" sz="3200" dirty="0" err="1"/>
              <a:t>Biznes</a:t>
            </a:r>
            <a:r>
              <a:rPr lang="en-US" sz="3200" dirty="0"/>
              <a:t> </a:t>
            </a:r>
            <a:r>
              <a:rPr lang="en-US" sz="3200" dirty="0" err="1"/>
              <a:t>uchun</a:t>
            </a:r>
            <a:r>
              <a:rPr lang="en-US" sz="3200" dirty="0"/>
              <a:t> </a:t>
            </a:r>
            <a:r>
              <a:rPr lang="en-US" sz="3200" dirty="0" err="1"/>
              <a:t>yangi</a:t>
            </a:r>
            <a:r>
              <a:rPr lang="en-US" sz="3200" dirty="0"/>
              <a:t> </a:t>
            </a:r>
            <a:r>
              <a:rPr lang="en-US" sz="3200" dirty="0" err="1"/>
              <a:t>g‘oya</a:t>
            </a:r>
            <a:endParaRPr lang="en-US" sz="3200" dirty="0"/>
          </a:p>
          <a:p>
            <a:pPr marL="285750" lvl="0" indent="-285750">
              <a:spcBef>
                <a:spcPts val="2000"/>
              </a:spcBef>
              <a:buSzPts val="2700"/>
              <a:buFont typeface="Noto Sans Symbols"/>
              <a:buChar char="✔"/>
            </a:pPr>
            <a:r>
              <a:rPr lang="en-US" sz="3200" dirty="0" err="1"/>
              <a:t>Boshqa</a:t>
            </a:r>
            <a:r>
              <a:rPr lang="en-US" sz="3200" dirty="0"/>
              <a:t> </a:t>
            </a:r>
            <a:r>
              <a:rPr lang="en-US" sz="3200" dirty="0" err="1"/>
              <a:t>mamlakatlarda</a:t>
            </a:r>
            <a:r>
              <a:rPr lang="en-US" sz="3200" dirty="0"/>
              <a:t> </a:t>
            </a:r>
            <a:r>
              <a:rPr lang="en-US" sz="3200" dirty="0" err="1"/>
              <a:t>mavjud</a:t>
            </a:r>
            <a:r>
              <a:rPr lang="en-US" sz="3200" dirty="0"/>
              <a:t> </a:t>
            </a:r>
            <a:r>
              <a:rPr lang="en-US" sz="3200" dirty="0" err="1"/>
              <a:t>bo‘lgan</a:t>
            </a:r>
            <a:r>
              <a:rPr lang="en-US" sz="3200" dirty="0"/>
              <a:t>, ammo </a:t>
            </a:r>
            <a:r>
              <a:rPr lang="en-US" sz="3200" dirty="0" err="1"/>
              <a:t>O‘zbekistonda</a:t>
            </a:r>
            <a:r>
              <a:rPr lang="en-US" sz="3200" dirty="0"/>
              <a:t> </a:t>
            </a:r>
            <a:r>
              <a:rPr lang="en-US" sz="3200" dirty="0" err="1"/>
              <a:t>hozircha</a:t>
            </a:r>
            <a:r>
              <a:rPr lang="en-US" sz="3200" dirty="0"/>
              <a:t> </a:t>
            </a:r>
            <a:r>
              <a:rPr lang="en-US" sz="3200" dirty="0" err="1"/>
              <a:t>joriy</a:t>
            </a:r>
            <a:r>
              <a:rPr lang="en-US" sz="3200" dirty="0"/>
              <a:t> </a:t>
            </a:r>
            <a:r>
              <a:rPr lang="en-US" sz="3200" dirty="0" err="1"/>
              <a:t>etilmagan</a:t>
            </a:r>
            <a:r>
              <a:rPr lang="en-US" sz="3200" dirty="0"/>
              <a:t> </a:t>
            </a:r>
            <a:r>
              <a:rPr lang="en-US" sz="3200" dirty="0" err="1"/>
              <a:t>g‘oya</a:t>
            </a:r>
            <a:endParaRPr lang="en-US" sz="3200" dirty="0"/>
          </a:p>
          <a:p>
            <a:pPr marL="285750" lvl="0" indent="-285750">
              <a:spcBef>
                <a:spcPts val="2000"/>
              </a:spcBef>
              <a:buSzPts val="2700"/>
              <a:buFont typeface="Noto Sans Symbols"/>
              <a:buChar char="✔"/>
            </a:pPr>
            <a:r>
              <a:rPr lang="en-US" sz="3200" dirty="0" err="1"/>
              <a:t>Innovatsiyalarni</a:t>
            </a:r>
            <a:r>
              <a:rPr lang="en-US" sz="3200" dirty="0"/>
              <a:t> / IT </a:t>
            </a:r>
            <a:r>
              <a:rPr lang="en-US" sz="3200" dirty="0" err="1"/>
              <a:t>ni</a:t>
            </a:r>
            <a:r>
              <a:rPr lang="en-US" sz="3200" dirty="0"/>
              <a:t> </a:t>
            </a:r>
            <a:r>
              <a:rPr lang="en-US" sz="3200" dirty="0" err="1"/>
              <a:t>mavjud</a:t>
            </a:r>
            <a:r>
              <a:rPr lang="en-US" sz="3200" dirty="0"/>
              <a:t> </a:t>
            </a:r>
            <a:r>
              <a:rPr lang="en-US" sz="3200" dirty="0" err="1"/>
              <a:t>biznesga</a:t>
            </a:r>
            <a:r>
              <a:rPr lang="en-US" sz="3200" dirty="0"/>
              <a:t> </a:t>
            </a:r>
            <a:r>
              <a:rPr lang="en-US" sz="3200" dirty="0" err="1"/>
              <a:t>joriy</a:t>
            </a:r>
            <a:r>
              <a:rPr lang="en-US" sz="3200" dirty="0"/>
              <a:t> </a:t>
            </a:r>
            <a:r>
              <a:rPr lang="en-US" sz="3200" dirty="0" err="1"/>
              <a:t>etish</a:t>
            </a:r>
            <a:endParaRPr lang="en-US" sz="3200" dirty="0"/>
          </a:p>
        </p:txBody>
      </p:sp>
      <p:pic>
        <p:nvPicPr>
          <p:cNvPr id="4" name="Google Shape;220;p5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26003" r="8722"/>
          <a:stretch/>
        </p:blipFill>
        <p:spPr>
          <a:xfrm>
            <a:off x="7306378" y="1188749"/>
            <a:ext cx="4286908" cy="4624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385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Startapning</a:t>
            </a:r>
            <a:r>
              <a:rPr lang="ru-RU" dirty="0"/>
              <a:t> </a:t>
            </a:r>
            <a:r>
              <a:rPr lang="ru-RU" dirty="0" err="1"/>
              <a:t>rivojlanish</a:t>
            </a:r>
            <a:r>
              <a:rPr lang="ru-RU" dirty="0"/>
              <a:t> </a:t>
            </a:r>
            <a:r>
              <a:rPr lang="ru-RU" dirty="0" err="1"/>
              <a:t>ssenariysi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55915" y="1738286"/>
            <a:ext cx="6096000" cy="45704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SzPts val="2400"/>
            </a:pPr>
            <a:r>
              <a:rPr lang="en-US" sz="2400" b="1" dirty="0" err="1"/>
              <a:t>Biznes-loyihalar</a:t>
            </a:r>
            <a:r>
              <a:rPr lang="en-US" sz="2400" b="1" dirty="0"/>
              <a:t>: : </a:t>
            </a:r>
            <a:endParaRPr lang="en-US" sz="2400" dirty="0"/>
          </a:p>
          <a:p>
            <a:pPr marL="285750" lvl="0" indent="-285750">
              <a:spcBef>
                <a:spcPts val="1500"/>
              </a:spcBef>
              <a:buSzPts val="2400"/>
              <a:buFont typeface="Noto Sans Symbols"/>
              <a:buChar char="▪"/>
            </a:pPr>
            <a:r>
              <a:rPr lang="en-US" sz="2400" dirty="0" err="1"/>
              <a:t>parvoz</a:t>
            </a:r>
            <a:r>
              <a:rPr lang="en-US" sz="2400" dirty="0"/>
              <a:t> </a:t>
            </a:r>
            <a:r>
              <a:rPr lang="en-US" sz="2400" dirty="0" err="1"/>
              <a:t>qilishi</a:t>
            </a:r>
            <a:r>
              <a:rPr lang="en-US" sz="2400" dirty="0"/>
              <a:t> </a:t>
            </a:r>
          </a:p>
          <a:p>
            <a:pPr marL="285750" lvl="0" indent="-285750">
              <a:spcBef>
                <a:spcPts val="1500"/>
              </a:spcBef>
              <a:buSzPts val="2400"/>
              <a:buFont typeface="Noto Sans Symbols"/>
              <a:buChar char="▪"/>
            </a:pPr>
            <a:r>
              <a:rPr lang="en-US" sz="2400" dirty="0"/>
              <a:t>“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tekis</a:t>
            </a:r>
            <a:r>
              <a:rPr lang="en-US" sz="2400" dirty="0"/>
              <a:t>” </a:t>
            </a:r>
            <a:r>
              <a:rPr lang="en-US" sz="2400" dirty="0" err="1"/>
              <a:t>o‘sishi</a:t>
            </a:r>
            <a:endParaRPr lang="en-US" sz="2400" dirty="0"/>
          </a:p>
          <a:p>
            <a:pPr marL="285750" lvl="0" indent="-285750">
              <a:spcBef>
                <a:spcPts val="1500"/>
              </a:spcBef>
              <a:buSzPts val="2400"/>
              <a:buFont typeface="Noto Sans Symbols"/>
              <a:buChar char="▪"/>
            </a:pPr>
            <a:r>
              <a:rPr lang="en-US" sz="2400" dirty="0" err="1"/>
              <a:t>yopilishi</a:t>
            </a:r>
            <a:r>
              <a:rPr lang="en-US" sz="2400" dirty="0"/>
              <a:t> </a:t>
            </a:r>
          </a:p>
          <a:p>
            <a:pPr marL="285750" lvl="0" indent="-285750">
              <a:spcBef>
                <a:spcPts val="1500"/>
              </a:spcBef>
              <a:buSzPts val="2400"/>
              <a:buFont typeface="Noto Sans Symbols"/>
              <a:buChar char="▪"/>
            </a:pPr>
            <a:r>
              <a:rPr lang="en-US" sz="2400" dirty="0" err="1"/>
              <a:t>urinib</a:t>
            </a:r>
            <a:r>
              <a:rPr lang="en-US" sz="2400" dirty="0"/>
              <a:t> </a:t>
            </a:r>
            <a:r>
              <a:rPr lang="en-US" sz="2400" dirty="0" err="1"/>
              <a:t>ko‘rishi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yangidan</a:t>
            </a:r>
            <a:r>
              <a:rPr lang="en-US" sz="2400" dirty="0"/>
              <a:t> </a:t>
            </a:r>
            <a:r>
              <a:rPr lang="en-US" sz="2400" dirty="0" err="1"/>
              <a:t>boshlashi</a:t>
            </a:r>
            <a:r>
              <a:rPr lang="en-US" sz="2400" dirty="0"/>
              <a:t> </a:t>
            </a:r>
            <a:r>
              <a:rPr lang="en-US" sz="2400" dirty="0" err="1"/>
              <a:t>mumkin</a:t>
            </a:r>
            <a:endParaRPr lang="en-US" sz="2400" dirty="0"/>
          </a:p>
          <a:p>
            <a:pPr marL="285750" lvl="0" indent="-285750">
              <a:spcBef>
                <a:spcPts val="1500"/>
              </a:spcBef>
              <a:buSzPts val="2400"/>
            </a:pPr>
            <a:r>
              <a:rPr lang="ru-RU" sz="2400" b="1" dirty="0" err="1"/>
              <a:t>Компаниялардан</a:t>
            </a:r>
            <a:r>
              <a:rPr lang="ru-RU" sz="2400" b="1" dirty="0"/>
              <a:t> </a:t>
            </a:r>
            <a:r>
              <a:rPr lang="ru-RU" sz="2400" b="1" dirty="0" err="1"/>
              <a:t>қайси</a:t>
            </a:r>
            <a:r>
              <a:rPr lang="ru-RU" sz="2400" b="1" dirty="0"/>
              <a:t> </a:t>
            </a:r>
            <a:r>
              <a:rPr lang="ru-RU" sz="2400" b="1" dirty="0" err="1"/>
              <a:t>бири</a:t>
            </a:r>
            <a:r>
              <a:rPr lang="ru-RU" sz="2400" b="1" dirty="0"/>
              <a:t> = </a:t>
            </a:r>
            <a:r>
              <a:rPr lang="ru-RU" sz="2400" b="1" dirty="0" err="1"/>
              <a:t>стартап</a:t>
            </a:r>
            <a:r>
              <a:rPr lang="ru-RU" sz="2400" b="1" dirty="0"/>
              <a:t>? </a:t>
            </a:r>
            <a:endParaRPr lang="ru-RU" sz="2400" dirty="0"/>
          </a:p>
          <a:p>
            <a:pPr marL="285750" lvl="0" indent="-285750">
              <a:spcBef>
                <a:spcPts val="1500"/>
              </a:spcBef>
              <a:buSzPts val="2400"/>
            </a:pPr>
            <a:r>
              <a:rPr lang="en-US" sz="2400" b="1" dirty="0"/>
              <a:t>A, B, C, </a:t>
            </a:r>
            <a:r>
              <a:rPr lang="ru-RU" sz="2400" b="1" dirty="0" err="1"/>
              <a:t>ёки</a:t>
            </a:r>
            <a:r>
              <a:rPr lang="ru-RU" sz="2400" b="1" dirty="0"/>
              <a:t> </a:t>
            </a:r>
            <a:r>
              <a:rPr lang="en-US" sz="2400" b="1" dirty="0"/>
              <a:t>D?</a:t>
            </a:r>
            <a:endParaRPr lang="en-US" sz="2400" dirty="0"/>
          </a:p>
        </p:txBody>
      </p:sp>
      <p:pic>
        <p:nvPicPr>
          <p:cNvPr id="4" name="Google Shape;234;p7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-17210" b="-17209"/>
          <a:stretch/>
        </p:blipFill>
        <p:spPr>
          <a:xfrm>
            <a:off x="6925600" y="1341784"/>
            <a:ext cx="4428200" cy="4689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411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Sizning</a:t>
            </a:r>
            <a:r>
              <a:rPr lang="ru-RU" dirty="0"/>
              <a:t> </a:t>
            </a:r>
            <a:r>
              <a:rPr lang="ru-RU" dirty="0" err="1"/>
              <a:t>fikringiz</a:t>
            </a:r>
            <a:r>
              <a:rPr lang="ru-RU" dirty="0"/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801472"/>
            <a:ext cx="6096000" cy="343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buSzPts val="2400"/>
            </a:pPr>
            <a:r>
              <a:rPr lang="en-US" sz="2400" dirty="0" err="1">
                <a:solidFill>
                  <a:srgbClr val="000000"/>
                </a:solidFill>
              </a:rPr>
              <a:t>Startaplar</a:t>
            </a:r>
            <a:r>
              <a:rPr lang="en-US" sz="2400" dirty="0">
                <a:solidFill>
                  <a:srgbClr val="000000"/>
                </a:solidFill>
              </a:rPr>
              <a:t> —</a:t>
            </a:r>
            <a:r>
              <a:rPr lang="en-US" sz="2400" dirty="0" err="1">
                <a:solidFill>
                  <a:srgbClr val="000000"/>
                </a:solidFill>
              </a:rPr>
              <a:t>bu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faqat</a:t>
            </a:r>
            <a:r>
              <a:rPr lang="en-US" sz="2400" dirty="0">
                <a:solidFill>
                  <a:srgbClr val="000000"/>
                </a:solidFill>
              </a:rPr>
              <a:t> IT (Facebook, Alibaba, </a:t>
            </a:r>
            <a:r>
              <a:rPr lang="en-US" sz="2400" dirty="0" err="1">
                <a:solidFill>
                  <a:srgbClr val="000000"/>
                </a:solidFill>
              </a:rPr>
              <a:t>Tik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Tok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kabi</a:t>
            </a:r>
            <a:r>
              <a:rPr lang="en-US" sz="2400" dirty="0">
                <a:solidFill>
                  <a:srgbClr val="000000"/>
                </a:solidFill>
              </a:rPr>
              <a:t>) </a:t>
            </a:r>
            <a:r>
              <a:rPr lang="en-US" sz="2400" dirty="0" err="1">
                <a:solidFill>
                  <a:srgbClr val="000000"/>
                </a:solidFill>
              </a:rPr>
              <a:t>yoki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startaplar</a:t>
            </a:r>
            <a:endParaRPr lang="en-US" sz="2400" dirty="0">
              <a:solidFill>
                <a:srgbClr val="000000"/>
              </a:solidFill>
            </a:endParaRPr>
          </a:p>
          <a:p>
            <a:pPr marL="457200" lvl="0" indent="-361950">
              <a:lnSpc>
                <a:spcPct val="115000"/>
              </a:lnSpc>
              <a:spcBef>
                <a:spcPts val="1600"/>
              </a:spcBef>
              <a:buSzPts val="2100"/>
              <a:buFont typeface="Noto Sans Symbols"/>
              <a:buChar char="▪"/>
            </a:pPr>
            <a:r>
              <a:rPr lang="en-US" sz="2400" dirty="0" err="1">
                <a:solidFill>
                  <a:srgbClr val="000000"/>
                </a:solidFill>
              </a:rPr>
              <a:t>qishloq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xo‘jaligida</a:t>
            </a:r>
            <a:endParaRPr lang="en-US" sz="2400" dirty="0"/>
          </a:p>
          <a:p>
            <a:pPr marL="457200" lvl="0" indent="-361950">
              <a:lnSpc>
                <a:spcPct val="115000"/>
              </a:lnSpc>
              <a:buSzPts val="2100"/>
              <a:buFont typeface="Noto Sans Symbols"/>
              <a:buChar char="▪"/>
            </a:pPr>
            <a:r>
              <a:rPr lang="en-US" sz="2400" dirty="0" err="1">
                <a:solidFill>
                  <a:srgbClr val="000000"/>
                </a:solidFill>
              </a:rPr>
              <a:t>tibbiyotda</a:t>
            </a:r>
            <a:endParaRPr lang="en-US" sz="2400" dirty="0"/>
          </a:p>
          <a:p>
            <a:pPr marL="457200" lvl="0" indent="-361950">
              <a:lnSpc>
                <a:spcPct val="115000"/>
              </a:lnSpc>
              <a:buSzPts val="2100"/>
              <a:buFont typeface="Noto Sans Symbols"/>
              <a:buChar char="▪"/>
            </a:pPr>
            <a:r>
              <a:rPr lang="en-US" sz="2400" dirty="0" err="1">
                <a:solidFill>
                  <a:srgbClr val="000000"/>
                </a:solidFill>
              </a:rPr>
              <a:t>ta’lim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sohasida</a:t>
            </a:r>
            <a:endParaRPr lang="en-US" sz="2400" dirty="0"/>
          </a:p>
          <a:p>
            <a:pPr marL="457200" lvl="0" indent="-361950">
              <a:lnSpc>
                <a:spcPct val="115000"/>
              </a:lnSpc>
              <a:buSzPts val="2100"/>
              <a:buFont typeface="Noto Sans Symbols"/>
              <a:buChar char="▪"/>
            </a:pPr>
            <a:r>
              <a:rPr lang="en-US" sz="2400" dirty="0" err="1">
                <a:solidFill>
                  <a:srgbClr val="000000"/>
                </a:solidFill>
              </a:rPr>
              <a:t>savdoda</a:t>
            </a:r>
            <a:r>
              <a:rPr lang="en-US" sz="2400" dirty="0">
                <a:solidFill>
                  <a:srgbClr val="000000"/>
                </a:solidFill>
              </a:rPr>
              <a:t> ham </a:t>
            </a:r>
            <a:r>
              <a:rPr lang="en-US" sz="2400" dirty="0" err="1">
                <a:solidFill>
                  <a:srgbClr val="000000"/>
                </a:solidFill>
              </a:rPr>
              <a:t>bo‘lishi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mumkinmi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</a:p>
          <a:p>
            <a:pPr lvl="0">
              <a:lnSpc>
                <a:spcPct val="115000"/>
              </a:lnSpc>
              <a:spcBef>
                <a:spcPts val="1600"/>
              </a:spcBef>
              <a:buSzPts val="2400"/>
            </a:pPr>
            <a:r>
              <a:rPr lang="en-US" sz="2400" b="1" dirty="0" err="1"/>
              <a:t>Misollar</a:t>
            </a:r>
            <a:r>
              <a:rPr lang="en-US" sz="2400" b="1" dirty="0"/>
              <a:t> </a:t>
            </a:r>
            <a:r>
              <a:rPr lang="en-US" sz="2400" b="1" dirty="0" err="1"/>
              <a:t>keltiring</a:t>
            </a:r>
            <a:r>
              <a:rPr lang="en-US" sz="2400" b="1" dirty="0">
                <a:solidFill>
                  <a:srgbClr val="000000"/>
                </a:solidFill>
              </a:rPr>
              <a:t>!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Google Shape;241;p8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250" r="250"/>
          <a:stretch/>
        </p:blipFill>
        <p:spPr>
          <a:xfrm>
            <a:off x="6811299" y="853455"/>
            <a:ext cx="4542501" cy="4607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849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48;p9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5641" t="-5804" r="5554" b="-5804"/>
          <a:stretch/>
        </p:blipFill>
        <p:spPr>
          <a:xfrm>
            <a:off x="3363684" y="1649187"/>
            <a:ext cx="5731329" cy="4800600"/>
          </a:xfrm>
          <a:prstGeom prst="rect">
            <a:avLst/>
          </a:prstGeom>
          <a:solidFill>
            <a:srgbClr val="57257D"/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Qishloq</a:t>
            </a:r>
            <a:r>
              <a:rPr lang="ru-RU" dirty="0"/>
              <a:t> </a:t>
            </a:r>
            <a:r>
              <a:rPr lang="ru-RU" dirty="0" err="1"/>
              <a:t>xo‘jaligida</a:t>
            </a:r>
            <a:r>
              <a:rPr lang="ru-RU" dirty="0"/>
              <a:t> </a:t>
            </a:r>
            <a:r>
              <a:rPr lang="ru-RU" dirty="0" err="1"/>
              <a:t>startaplar</a:t>
            </a:r>
            <a:r>
              <a:rPr lang="ru-RU" dirty="0"/>
              <a:t> </a:t>
            </a:r>
            <a:r>
              <a:rPr lang="ru-RU" dirty="0" err="1"/>
              <a:t>g‘oyalari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2794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Women Initiative 2">
      <a:dk1>
        <a:srgbClr val="1A1A1A"/>
      </a:dk1>
      <a:lt1>
        <a:srgbClr val="FAFAFA"/>
      </a:lt1>
      <a:dk2>
        <a:srgbClr val="042A54"/>
      </a:dk2>
      <a:lt2>
        <a:srgbClr val="E7E6E6"/>
      </a:lt2>
      <a:accent1>
        <a:srgbClr val="FFBF3C"/>
      </a:accent1>
      <a:accent2>
        <a:srgbClr val="EA0029"/>
      </a:accent2>
      <a:accent3>
        <a:srgbClr val="A940EA"/>
      </a:accent3>
      <a:accent4>
        <a:srgbClr val="FFC000"/>
      </a:accent4>
      <a:accent5>
        <a:srgbClr val="5B9BD5"/>
      </a:accent5>
      <a:accent6>
        <a:srgbClr val="70AD47"/>
      </a:accent6>
      <a:hlink>
        <a:srgbClr val="0BA2D2"/>
      </a:hlink>
      <a:folHlink>
        <a:srgbClr val="A940EA"/>
      </a:folHlink>
    </a:clrScheme>
    <a:fontScheme name="Women Initiative">
      <a:majorFont>
        <a:latin typeface="Inter Bold"/>
        <a:ea typeface=""/>
        <a:cs typeface=""/>
      </a:majorFont>
      <a:minorFont>
        <a:latin typeface="Inte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909</Words>
  <Application>Microsoft Office PowerPoint</Application>
  <PresentationFormat>Широкоэкранный</PresentationFormat>
  <Paragraphs>195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2" baseType="lpstr">
      <vt:lpstr>Arial</vt:lpstr>
      <vt:lpstr>Courier New</vt:lpstr>
      <vt:lpstr>Inter</vt:lpstr>
      <vt:lpstr>Inter Bold</vt:lpstr>
      <vt:lpstr>Noto Sans Symbols</vt:lpstr>
      <vt:lpstr>Poppins Medium</vt:lpstr>
      <vt:lpstr>Roboto</vt:lpstr>
      <vt:lpstr>Тема Office</vt:lpstr>
      <vt:lpstr>Презентация PowerPoint</vt:lpstr>
      <vt:lpstr>Just Start startap-akselerator doirasida IdeaThon </vt:lpstr>
      <vt:lpstr>IdeaThon uch kun dasturi</vt:lpstr>
      <vt:lpstr>Sizning fikringiz :</vt:lpstr>
      <vt:lpstr>Sizning fikringiz :</vt:lpstr>
      <vt:lpstr>Startap — bu : </vt:lpstr>
      <vt:lpstr>Startapning rivojlanish ssenariysi</vt:lpstr>
      <vt:lpstr>Sizning fikringiz:</vt:lpstr>
      <vt:lpstr>Qishloq xo‘jaligida startaplar g‘oyalari</vt:lpstr>
      <vt:lpstr>Ta’lim sohasidagi startaplar g‘oyalari </vt:lpstr>
      <vt:lpstr>Tibbiyotda startaplar g‘oyalari</vt:lpstr>
      <vt:lpstr>Startaplarga g‘oya bosqichida yordam kerak! </vt:lpstr>
      <vt:lpstr>Akselerator nima bilan yordam beradi</vt:lpstr>
      <vt:lpstr>Startaplar nimaga ega bo‘ladi</vt:lpstr>
      <vt:lpstr>Akselerator dasturi</vt:lpstr>
      <vt:lpstr>Sizning fikringiz :</vt:lpstr>
      <vt:lpstr>Muvaffaqiyatli startap MUAMMOdan boshlanadi </vt:lpstr>
      <vt:lpstr> </vt:lpstr>
      <vt:lpstr>Jamoaviy ish! </vt:lpstr>
      <vt:lpstr>Muammoni bayon etishga misol </vt:lpstr>
      <vt:lpstr>10 daqiqa! Vaqt ketdi!</vt:lpstr>
      <vt:lpstr>5 ta jamoa o‘zi tomonidan tanlangan muammoni taqdim etadi</vt:lpstr>
      <vt:lpstr>Startap jamoasi haqida gaplashamiz</vt:lpstr>
      <vt:lpstr>Jamoangizda 2-3 kishi bo‘lishi kerak</vt:lpstr>
      <vt:lpstr>2-Mashq, 10 daqiqa</vt:lpstr>
      <vt:lpstr>10 daqiqa! Vaqt ketdi!</vt:lpstr>
      <vt:lpstr>Ertangi kun uchun uy vazifasi</vt:lpstr>
      <vt:lpstr>Taklif qilingan spikerlar</vt:lpstr>
      <vt:lpstr>Sizning fikringiz :</vt:lpstr>
      <vt:lpstr>IdeaThon</vt:lpstr>
      <vt:lpstr>Bugungi kun dasturi</vt:lpstr>
      <vt:lpstr>5 ta volontyor-ishtirokchi uy vazifasini taqdim etadi</vt:lpstr>
      <vt:lpstr>Loyihalaringizni hakamlar hay’ati tinglaydi</vt:lpstr>
      <vt:lpstr>Har bir loyihaga Power Point  dasturida taqdimot tayyorlash zarur</vt:lpstr>
      <vt:lpstr>Taqdimotda nimalar bo‘lishi kerak?</vt:lpstr>
      <vt:lpstr>Loyihalaringizni hakamlar hay’ati qanday baholaydi</vt:lpstr>
      <vt:lpstr>Loyihangiz haqida qisqacha gapirishni o‘rganing!</vt:lpstr>
      <vt:lpstr>SAVOLLAR:</vt:lpstr>
      <vt:lpstr>Uy vazifasini yana 5 ta volontyor-ishtirokchi taqdim etadi</vt:lpstr>
      <vt:lpstr>Jamoaviy ish</vt:lpstr>
      <vt:lpstr>Taklif qilingan spikerlar</vt:lpstr>
      <vt:lpstr>Sizni akseleratorga tanlovda kutamiz! </vt:lpstr>
      <vt:lpstr>IdeaThon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Пользователь Windows</cp:lastModifiedBy>
  <cp:revision>51</cp:revision>
  <dcterms:created xsi:type="dcterms:W3CDTF">2022-12-23T06:01:42Z</dcterms:created>
  <dcterms:modified xsi:type="dcterms:W3CDTF">2023-03-18T18:02:56Z</dcterms:modified>
</cp:coreProperties>
</file>